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5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804" r:id="rId2"/>
    <p:sldMasterId id="2147483648" r:id="rId3"/>
    <p:sldMasterId id="2147483714" r:id="rId4"/>
  </p:sldMasterIdLst>
  <p:notesMasterIdLst>
    <p:notesMasterId r:id="rId22"/>
  </p:notesMasterIdLst>
  <p:sldIdLst>
    <p:sldId id="295" r:id="rId5"/>
    <p:sldId id="294" r:id="rId6"/>
    <p:sldId id="262" r:id="rId7"/>
    <p:sldId id="263" r:id="rId8"/>
    <p:sldId id="279" r:id="rId9"/>
    <p:sldId id="264" r:id="rId10"/>
    <p:sldId id="265" r:id="rId11"/>
    <p:sldId id="267" r:id="rId12"/>
    <p:sldId id="269" r:id="rId13"/>
    <p:sldId id="270" r:id="rId14"/>
    <p:sldId id="289" r:id="rId15"/>
    <p:sldId id="276" r:id="rId16"/>
    <p:sldId id="278" r:id="rId17"/>
    <p:sldId id="277" r:id="rId18"/>
    <p:sldId id="282" r:id="rId19"/>
    <p:sldId id="285" r:id="rId20"/>
    <p:sldId id="287" r:id="rId21"/>
  </p:sldIdLst>
  <p:sldSz cx="9906000" cy="6858000" type="A4"/>
  <p:notesSz cx="6858000" cy="9144000"/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172">
          <p15:clr>
            <a:srgbClr val="A4A3A4"/>
          </p15:clr>
        </p15:guide>
        <p15:guide id="4" pos="60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86"/>
    <a:srgbClr val="008232"/>
    <a:srgbClr val="004B86"/>
    <a:srgbClr val="004B82"/>
    <a:srgbClr val="239655"/>
    <a:srgbClr val="006B30"/>
    <a:srgbClr val="878EBE"/>
    <a:srgbClr val="6EAF7D"/>
    <a:srgbClr val="A0C8A5"/>
    <a:srgbClr val="D2E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641" autoAdjust="0"/>
  </p:normalViewPr>
  <p:slideViewPr>
    <p:cSldViewPr>
      <p:cViewPr varScale="1">
        <p:scale>
          <a:sx n="51" d="100"/>
          <a:sy n="51" d="100"/>
        </p:scale>
        <p:origin x="835" y="53"/>
      </p:cViewPr>
      <p:guideLst>
        <p:guide orient="horz" pos="2160"/>
        <p:guide pos="3120"/>
        <p:guide pos="172"/>
        <p:guide pos="60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3EBA-CDDB-4EE8-8575-AFE6B2EEF1C4}" type="datetimeFigureOut">
              <a:rPr lang="de-DE" smtClean="0"/>
              <a:pPr/>
              <a:t>04.10.2023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2E669-94A7-4769-A079-0892FA888A4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73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sv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sv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1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svg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svg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1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14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4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.png"/><Relationship Id="rId11" Type="http://schemas.openxmlformats.org/officeDocument/2006/relationships/image" Target="../media/image10.svg"/><Relationship Id="rId5" Type="http://schemas.openxmlformats.org/officeDocument/2006/relationships/image" Target="../media/image1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/blau hallo nach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6653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8" y="764704"/>
            <a:ext cx="4305539" cy="5733256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03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64512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33151" y="1268701"/>
            <a:ext cx="3024306" cy="475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6105442" y="5229200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16"/>
          </p:nvPr>
        </p:nvSpPr>
        <p:spPr>
          <a:xfrm>
            <a:off x="920552" y="2852920"/>
            <a:ext cx="4824558" cy="31683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547269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5471953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17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0477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33151" y="1268701"/>
            <a:ext cx="3024306" cy="475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6105442" y="5229200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16"/>
          </p:nvPr>
        </p:nvSpPr>
        <p:spPr>
          <a:xfrm>
            <a:off x="920552" y="2852920"/>
            <a:ext cx="4824558" cy="31683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Clr>
                <a:srgbClr val="003C86"/>
              </a:buClr>
              <a:defRPr/>
            </a:lvl1pPr>
            <a:lvl2pPr>
              <a:lnSpc>
                <a:spcPct val="110000"/>
              </a:lnSpc>
              <a:buClr>
                <a:srgbClr val="003C86"/>
              </a:buClr>
              <a:defRPr/>
            </a:lvl2pPr>
            <a:lvl3pPr>
              <a:lnSpc>
                <a:spcPct val="110000"/>
              </a:lnSpc>
              <a:buClr>
                <a:srgbClr val="003C86"/>
              </a:buClr>
              <a:defRPr/>
            </a:lvl3pPr>
            <a:lvl4pPr>
              <a:lnSpc>
                <a:spcPct val="110000"/>
              </a:lnSpc>
              <a:buClr>
                <a:srgbClr val="003C86"/>
              </a:buClr>
              <a:defRPr/>
            </a:lvl4pPr>
            <a:lvl5pPr>
              <a:lnSpc>
                <a:spcPct val="110000"/>
              </a:lnSpc>
              <a:buClr>
                <a:srgbClr val="003C86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547269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5471953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3C86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11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zwei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2372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6034160" y="1268700"/>
            <a:ext cx="2951288" cy="2376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1" y="3861060"/>
            <a:ext cx="2952297" cy="2088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6105160" y="5085184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105160" y="2925893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Inhaltsplatzhalter 16"/>
          <p:cNvSpPr>
            <a:spLocks noGrp="1"/>
          </p:cNvSpPr>
          <p:nvPr>
            <p:ph sz="quarter" idx="16"/>
          </p:nvPr>
        </p:nvSpPr>
        <p:spPr>
          <a:xfrm>
            <a:off x="920552" y="2852920"/>
            <a:ext cx="4823822" cy="309636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Titel 1"/>
          <p:cNvSpPr>
            <a:spLocks noGrp="1"/>
          </p:cNvSpPr>
          <p:nvPr>
            <p:ph type="title" hasCustomPrompt="1"/>
          </p:nvPr>
        </p:nvSpPr>
        <p:spPr>
          <a:xfrm>
            <a:off x="920552" y="1268700"/>
            <a:ext cx="4824558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20552" y="2203945"/>
            <a:ext cx="4823821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74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zwei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06923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6034160" y="1268700"/>
            <a:ext cx="2951288" cy="2376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1" y="3861060"/>
            <a:ext cx="2952297" cy="2088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6105160" y="5085184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105160" y="2925893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Inhaltsplatzhalter 16"/>
          <p:cNvSpPr>
            <a:spLocks noGrp="1"/>
          </p:cNvSpPr>
          <p:nvPr>
            <p:ph sz="quarter" idx="16"/>
          </p:nvPr>
        </p:nvSpPr>
        <p:spPr>
          <a:xfrm>
            <a:off x="920552" y="2852920"/>
            <a:ext cx="4823822" cy="309636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Clr>
                <a:srgbClr val="003C86"/>
              </a:buClr>
              <a:defRPr/>
            </a:lvl1pPr>
            <a:lvl2pPr>
              <a:lnSpc>
                <a:spcPct val="110000"/>
              </a:lnSpc>
              <a:buClr>
                <a:srgbClr val="003C86"/>
              </a:buClr>
              <a:defRPr/>
            </a:lvl2pPr>
            <a:lvl3pPr>
              <a:lnSpc>
                <a:spcPct val="110000"/>
              </a:lnSpc>
              <a:buClr>
                <a:srgbClr val="003C86"/>
              </a:buClr>
              <a:defRPr/>
            </a:lvl3pPr>
            <a:lvl4pPr>
              <a:lnSpc>
                <a:spcPct val="110000"/>
              </a:lnSpc>
              <a:buClr>
                <a:srgbClr val="003C86"/>
              </a:buClr>
              <a:defRPr/>
            </a:lvl4pPr>
            <a:lvl5pPr>
              <a:lnSpc>
                <a:spcPct val="110000"/>
              </a:lnSpc>
              <a:buClr>
                <a:srgbClr val="003C86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9" name="Titel 1"/>
          <p:cNvSpPr>
            <a:spLocks noGrp="1"/>
          </p:cNvSpPr>
          <p:nvPr>
            <p:ph type="title" hasCustomPrompt="1"/>
          </p:nvPr>
        </p:nvSpPr>
        <p:spPr>
          <a:xfrm>
            <a:off x="920552" y="1268700"/>
            <a:ext cx="4824558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20552" y="2203945"/>
            <a:ext cx="4823821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3C86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46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drei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05092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33150" y="1268700"/>
            <a:ext cx="3600431" cy="2376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8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1" y="3861060"/>
            <a:ext cx="1152098" cy="2160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6105160" y="2925893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105160" y="5193245"/>
            <a:ext cx="1008080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22" hasCustomPrompt="1"/>
          </p:nvPr>
        </p:nvSpPr>
        <p:spPr>
          <a:xfrm>
            <a:off x="7905411" y="3861060"/>
            <a:ext cx="1152046" cy="2160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7970619" y="5193244"/>
            <a:ext cx="1014830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Inhaltsplatzhalter 16"/>
          <p:cNvSpPr>
            <a:spLocks noGrp="1"/>
          </p:cNvSpPr>
          <p:nvPr>
            <p:ph sz="quarter" idx="16"/>
          </p:nvPr>
        </p:nvSpPr>
        <p:spPr>
          <a:xfrm>
            <a:off x="920552" y="2852920"/>
            <a:ext cx="4824558" cy="31683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920552" y="1268700"/>
            <a:ext cx="4824558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1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20552" y="2203945"/>
            <a:ext cx="4823821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36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drei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98527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33150" y="1268700"/>
            <a:ext cx="3600431" cy="2376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8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1" y="3861060"/>
            <a:ext cx="1152098" cy="2160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6105160" y="2925893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105160" y="5193245"/>
            <a:ext cx="1008080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22" hasCustomPrompt="1"/>
          </p:nvPr>
        </p:nvSpPr>
        <p:spPr>
          <a:xfrm>
            <a:off x="7905411" y="3861060"/>
            <a:ext cx="1152046" cy="2160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7970619" y="5193244"/>
            <a:ext cx="1014830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Inhaltsplatzhalter 16"/>
          <p:cNvSpPr>
            <a:spLocks noGrp="1"/>
          </p:cNvSpPr>
          <p:nvPr>
            <p:ph sz="quarter" idx="16"/>
          </p:nvPr>
        </p:nvSpPr>
        <p:spPr>
          <a:xfrm>
            <a:off x="920552" y="2852920"/>
            <a:ext cx="4824558" cy="31683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Clr>
                <a:srgbClr val="003C86"/>
              </a:buClr>
              <a:defRPr/>
            </a:lvl1pPr>
            <a:lvl2pPr>
              <a:lnSpc>
                <a:spcPct val="110000"/>
              </a:lnSpc>
              <a:buClr>
                <a:srgbClr val="003C86"/>
              </a:buClr>
              <a:defRPr/>
            </a:lvl2pPr>
            <a:lvl3pPr>
              <a:lnSpc>
                <a:spcPct val="110000"/>
              </a:lnSpc>
              <a:buClr>
                <a:srgbClr val="003C86"/>
              </a:buClr>
              <a:defRPr/>
            </a:lvl3pPr>
            <a:lvl4pPr>
              <a:lnSpc>
                <a:spcPct val="110000"/>
              </a:lnSpc>
              <a:buClr>
                <a:srgbClr val="003C86"/>
              </a:buClr>
              <a:defRPr/>
            </a:lvl4pPr>
            <a:lvl5pPr>
              <a:lnSpc>
                <a:spcPct val="110000"/>
              </a:lnSpc>
              <a:buClr>
                <a:srgbClr val="003C86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920552" y="1268700"/>
            <a:ext cx="4824558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1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20552" y="2203945"/>
            <a:ext cx="4823821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3C86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0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65656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992560" y="1268761"/>
            <a:ext cx="7992888" cy="4752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1064568" y="5302151"/>
            <a:ext cx="2448340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81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5615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31740" y="1844824"/>
            <a:ext cx="7709692" cy="240614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  <p:sp>
        <p:nvSpPr>
          <p:cNvPr id="13" name="Freeform 3"/>
          <p:cNvSpPr/>
          <p:nvPr userDrawn="1"/>
        </p:nvSpPr>
        <p:spPr>
          <a:xfrm>
            <a:off x="920552" y="1562035"/>
            <a:ext cx="8132068" cy="4171221"/>
          </a:xfrm>
          <a:custGeom>
            <a:avLst/>
            <a:gdLst/>
            <a:ahLst/>
            <a:cxnLst/>
            <a:rect l="l" t="t" r="r" b="b"/>
            <a:pathLst>
              <a:path w="17051744" h="11237562">
                <a:moveTo>
                  <a:pt x="0" y="0"/>
                </a:moveTo>
                <a:lnTo>
                  <a:pt x="0" y="11237562"/>
                </a:lnTo>
                <a:lnTo>
                  <a:pt x="17051744" y="11237562"/>
                </a:lnTo>
                <a:lnTo>
                  <a:pt x="17051744" y="0"/>
                </a:lnTo>
                <a:lnTo>
                  <a:pt x="0" y="0"/>
                </a:lnTo>
                <a:close/>
                <a:moveTo>
                  <a:pt x="16990783" y="11176602"/>
                </a:moveTo>
                <a:lnTo>
                  <a:pt x="59690" y="11176602"/>
                </a:lnTo>
                <a:lnTo>
                  <a:pt x="59690" y="59690"/>
                </a:lnTo>
                <a:lnTo>
                  <a:pt x="16990783" y="59690"/>
                </a:lnTo>
                <a:lnTo>
                  <a:pt x="16990783" y="11176602"/>
                </a:lnTo>
                <a:close/>
              </a:path>
            </a:pathLst>
          </a:custGeom>
          <a:solidFill>
            <a:srgbClr val="2A8435"/>
          </a:solidFill>
        </p:spPr>
      </p:sp>
    </p:spTree>
    <p:extLst>
      <p:ext uri="{BB962C8B-B14F-4D97-AF65-F5344CB8AC3E}">
        <p14:creationId xmlns:p14="http://schemas.microsoft.com/office/powerpoint/2010/main" val="345370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97197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4568" y="1628800"/>
            <a:ext cx="7920880" cy="403244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  <p:grpSp>
        <p:nvGrpSpPr>
          <p:cNvPr id="6" name="Group 4"/>
          <p:cNvGrpSpPr/>
          <p:nvPr userDrawn="1"/>
        </p:nvGrpSpPr>
        <p:grpSpPr>
          <a:xfrm>
            <a:off x="887154" y="1518965"/>
            <a:ext cx="8242310" cy="4203517"/>
            <a:chOff x="0" y="0"/>
            <a:chExt cx="16758919" cy="11237562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16758919" cy="11237562"/>
            </a:xfrm>
            <a:custGeom>
              <a:avLst/>
              <a:gdLst/>
              <a:ahLst/>
              <a:cxnLst/>
              <a:rect l="l" t="t" r="r" b="b"/>
              <a:pathLst>
                <a:path w="17051744" h="11237562">
                  <a:moveTo>
                    <a:pt x="0" y="0"/>
                  </a:moveTo>
                  <a:lnTo>
                    <a:pt x="0" y="11237562"/>
                  </a:lnTo>
                  <a:lnTo>
                    <a:pt x="17051744" y="1123756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176602"/>
                  </a:moveTo>
                  <a:lnTo>
                    <a:pt x="59690" y="1117660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176602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178613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38792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/>
          <p:nvPr userDrawn="1"/>
        </p:nvGrpSpPr>
        <p:grpSpPr>
          <a:xfrm>
            <a:off x="992560" y="1556792"/>
            <a:ext cx="3600400" cy="4165690"/>
            <a:chOff x="0" y="0"/>
            <a:chExt cx="16758919" cy="11237562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16758919" cy="11237562"/>
            </a:xfrm>
            <a:custGeom>
              <a:avLst/>
              <a:gdLst/>
              <a:ahLst/>
              <a:cxnLst/>
              <a:rect l="l" t="t" r="r" b="b"/>
              <a:pathLst>
                <a:path w="17051744" h="11237562">
                  <a:moveTo>
                    <a:pt x="0" y="0"/>
                  </a:moveTo>
                  <a:lnTo>
                    <a:pt x="0" y="11237562"/>
                  </a:lnTo>
                  <a:lnTo>
                    <a:pt x="17051744" y="1123756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176602"/>
                  </a:moveTo>
                  <a:lnTo>
                    <a:pt x="59690" y="1117660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176602"/>
                  </a:lnTo>
                  <a:close/>
                </a:path>
              </a:pathLst>
            </a:custGeom>
            <a:grpFill/>
            <a:ln>
              <a:solidFill>
                <a:srgbClr val="008232"/>
              </a:solidFill>
            </a:ln>
          </p:spPr>
        </p:sp>
      </p:grpSp>
      <p:grpSp>
        <p:nvGrpSpPr>
          <p:cNvPr id="10" name="Group 4"/>
          <p:cNvGrpSpPr/>
          <p:nvPr userDrawn="1"/>
        </p:nvGrpSpPr>
        <p:grpSpPr>
          <a:xfrm>
            <a:off x="5313040" y="1556792"/>
            <a:ext cx="3600400" cy="4165690"/>
            <a:chOff x="0" y="0"/>
            <a:chExt cx="16758919" cy="11237562"/>
          </a:xfrm>
          <a:solidFill>
            <a:schemeClr val="accent2"/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16758919" cy="11237562"/>
            </a:xfrm>
            <a:custGeom>
              <a:avLst/>
              <a:gdLst/>
              <a:ahLst/>
              <a:cxnLst/>
              <a:rect l="l" t="t" r="r" b="b"/>
              <a:pathLst>
                <a:path w="17051744" h="11237562">
                  <a:moveTo>
                    <a:pt x="0" y="0"/>
                  </a:moveTo>
                  <a:lnTo>
                    <a:pt x="0" y="11237562"/>
                  </a:lnTo>
                  <a:lnTo>
                    <a:pt x="17051744" y="1123756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176602"/>
                  </a:moveTo>
                  <a:lnTo>
                    <a:pt x="59690" y="1117660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176602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</p:sp>
      </p:grpSp>
      <p:sp>
        <p:nvSpPr>
          <p:cNvPr id="12" name="Inhaltsplatzhalter 16"/>
          <p:cNvSpPr>
            <a:spLocks noGrp="1"/>
          </p:cNvSpPr>
          <p:nvPr>
            <p:ph sz="quarter" idx="17"/>
          </p:nvPr>
        </p:nvSpPr>
        <p:spPr>
          <a:xfrm>
            <a:off x="1172530" y="1844824"/>
            <a:ext cx="3168451" cy="3456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360363" indent="0">
              <a:lnSpc>
                <a:spcPct val="110000"/>
              </a:lnSpc>
              <a:buNone/>
              <a:defRPr/>
            </a:lvl2pPr>
            <a:lvl3pPr marL="914400" indent="0">
              <a:lnSpc>
                <a:spcPct val="110000"/>
              </a:lnSpc>
              <a:buNone/>
              <a:defRPr/>
            </a:lvl3pPr>
            <a:lvl4pPr marL="1254125" indent="0">
              <a:lnSpc>
                <a:spcPct val="110000"/>
              </a:lnSpc>
              <a:buNone/>
              <a:defRPr/>
            </a:lvl4pPr>
            <a:lvl5pPr marL="1789112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16"/>
          <p:cNvSpPr>
            <a:spLocks noGrp="1"/>
          </p:cNvSpPr>
          <p:nvPr>
            <p:ph sz="quarter" idx="18"/>
          </p:nvPr>
        </p:nvSpPr>
        <p:spPr>
          <a:xfrm>
            <a:off x="5601072" y="1844824"/>
            <a:ext cx="3168451" cy="3456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360363" indent="0">
              <a:lnSpc>
                <a:spcPct val="110000"/>
              </a:lnSpc>
              <a:buNone/>
              <a:defRPr/>
            </a:lvl2pPr>
            <a:lvl3pPr marL="914400" indent="0">
              <a:lnSpc>
                <a:spcPct val="110000"/>
              </a:lnSpc>
              <a:buNone/>
              <a:defRPr/>
            </a:lvl3pPr>
            <a:lvl4pPr marL="1254125" indent="0">
              <a:lnSpc>
                <a:spcPct val="110000"/>
              </a:lnSpc>
              <a:buNone/>
              <a:defRPr/>
            </a:lvl4pPr>
            <a:lvl5pPr marL="1789112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48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388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756098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7559962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66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2959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0552" y="1556792"/>
            <a:ext cx="8064896" cy="41764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71523" y="1556792"/>
            <a:ext cx="7697901" cy="4248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35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0955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0553" y="1556768"/>
            <a:ext cx="8021630" cy="4176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20553" y="1619069"/>
            <a:ext cx="7920879" cy="41141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8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546216">
            <a:off x="-241537" y="4164407"/>
            <a:ext cx="2747352" cy="2846997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8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546216">
            <a:off x="-962703" y="4777517"/>
            <a:ext cx="2747352" cy="2846997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10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253783">
            <a:off x="7392484" y="286636"/>
            <a:ext cx="2979443" cy="3087506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 userDrawn="1"/>
        </p:nvPicPr>
        <p:blipFill>
          <a:blip r:embed="rId8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6833774">
            <a:off x="8118160" y="272110"/>
            <a:ext cx="2747352" cy="28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4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62343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81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388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04528" y="1268700"/>
            <a:ext cx="7128872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4528" y="2204830"/>
            <a:ext cx="7128872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823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66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29467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04528" y="1268700"/>
            <a:ext cx="7128872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4528" y="2204830"/>
            <a:ext cx="7128872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3C86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15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5244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920552" y="2852920"/>
            <a:ext cx="8064896" cy="295234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Clr>
                <a:srgbClr val="008232"/>
              </a:buClr>
              <a:defRPr/>
            </a:lvl1pPr>
            <a:lvl2pPr>
              <a:lnSpc>
                <a:spcPct val="110000"/>
              </a:lnSpc>
              <a:buClr>
                <a:srgbClr val="008232"/>
              </a:buClr>
              <a:defRPr/>
            </a:lvl2pPr>
            <a:lvl3pPr>
              <a:lnSpc>
                <a:spcPct val="110000"/>
              </a:lnSpc>
              <a:buClr>
                <a:srgbClr val="008232"/>
              </a:buClr>
              <a:defRPr/>
            </a:lvl3pPr>
            <a:lvl4pPr>
              <a:lnSpc>
                <a:spcPct val="110000"/>
              </a:lnSpc>
              <a:buClr>
                <a:srgbClr val="008232"/>
              </a:buClr>
              <a:defRPr/>
            </a:lvl4pPr>
            <a:lvl5pPr>
              <a:lnSpc>
                <a:spcPct val="110000"/>
              </a:lnSpc>
              <a:buClr>
                <a:srgbClr val="008232"/>
              </a:buClr>
              <a:defRPr/>
            </a:lvl5pPr>
          </a:lstStyle>
          <a:p>
            <a:pPr lvl="0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4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920552" y="1242695"/>
            <a:ext cx="756098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20552" y="2176553"/>
            <a:ext cx="7559962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823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8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7889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920552" y="2852920"/>
            <a:ext cx="8064896" cy="295234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Clr>
                <a:schemeClr val="accent2"/>
              </a:buClr>
              <a:defRPr/>
            </a:lvl1pPr>
            <a:lvl2pPr>
              <a:lnSpc>
                <a:spcPct val="110000"/>
              </a:lnSpc>
              <a:buClr>
                <a:schemeClr val="accent2"/>
              </a:buClr>
              <a:defRPr/>
            </a:lvl2pPr>
            <a:lvl3pPr>
              <a:lnSpc>
                <a:spcPct val="110000"/>
              </a:lnSpc>
              <a:buClr>
                <a:schemeClr val="accent2"/>
              </a:buClr>
              <a:defRPr/>
            </a:lvl3pPr>
            <a:lvl4pPr>
              <a:lnSpc>
                <a:spcPct val="110000"/>
              </a:lnSpc>
              <a:buClr>
                <a:schemeClr val="accent2"/>
              </a:buClr>
              <a:defRPr/>
            </a:lvl4pPr>
            <a:lvl5pPr>
              <a:lnSpc>
                <a:spcPct val="110000"/>
              </a:lnSpc>
              <a:buClr>
                <a:schemeClr val="accent2"/>
              </a:buClr>
              <a:defRPr/>
            </a:lvl5pPr>
          </a:lstStyle>
          <a:p>
            <a:pPr lvl="0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4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920552" y="1242695"/>
            <a:ext cx="756098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20552" y="2176553"/>
            <a:ext cx="7559962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51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64512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33150" y="1268701"/>
            <a:ext cx="3600431" cy="475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105128" y="5229200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920552" y="2852920"/>
            <a:ext cx="4824558" cy="31683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4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920552" y="1268700"/>
            <a:ext cx="4824558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20552" y="2203945"/>
            <a:ext cx="4823821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823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17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2372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6034160" y="1268700"/>
            <a:ext cx="2951288" cy="2376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1" y="3861060"/>
            <a:ext cx="2952297" cy="20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05160" y="5085184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05160" y="2925893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26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920552" y="2852920"/>
            <a:ext cx="4536504" cy="302435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solidFill>
                  <a:srgbClr val="003C86"/>
                </a:solidFill>
              </a:defRPr>
            </a:lvl1pPr>
            <a:lvl2pPr>
              <a:lnSpc>
                <a:spcPct val="110000"/>
              </a:lnSpc>
              <a:defRPr>
                <a:solidFill>
                  <a:srgbClr val="003C86"/>
                </a:solidFill>
              </a:defRPr>
            </a:lvl2pPr>
            <a:lvl3pPr>
              <a:lnSpc>
                <a:spcPct val="110000"/>
              </a:lnSpc>
              <a:defRPr>
                <a:solidFill>
                  <a:srgbClr val="003C86"/>
                </a:solidFill>
              </a:defRPr>
            </a:lvl3pPr>
            <a:lvl4pPr>
              <a:lnSpc>
                <a:spcPct val="110000"/>
              </a:lnSpc>
              <a:defRPr>
                <a:solidFill>
                  <a:srgbClr val="003C86"/>
                </a:solidFill>
              </a:defRPr>
            </a:lvl4pPr>
            <a:lvl5pPr>
              <a:lnSpc>
                <a:spcPct val="110000"/>
              </a:lnSpc>
              <a:defRPr>
                <a:solidFill>
                  <a:srgbClr val="003C86"/>
                </a:solidFill>
              </a:defRPr>
            </a:lvl5pPr>
          </a:lstStyle>
          <a:p>
            <a:pPr lvl="0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4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 hasCustomPrompt="1"/>
          </p:nvPr>
        </p:nvSpPr>
        <p:spPr>
          <a:xfrm>
            <a:off x="920552" y="1268700"/>
            <a:ext cx="4824558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20552" y="2203945"/>
            <a:ext cx="4823821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74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65656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920552" y="1268761"/>
            <a:ext cx="8064896" cy="4680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568" y="5157192"/>
            <a:ext cx="2448340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81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62220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756098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7559962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3C86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58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2372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6034160" y="1268700"/>
            <a:ext cx="3600430" cy="2376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1" y="3861060"/>
            <a:ext cx="3600430" cy="2088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066972" y="5224156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05160" y="2925893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26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920552" y="2852920"/>
            <a:ext cx="4824558" cy="309636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4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 hasCustomPrompt="1"/>
          </p:nvPr>
        </p:nvSpPr>
        <p:spPr>
          <a:xfrm>
            <a:off x="920552" y="1268700"/>
            <a:ext cx="4824558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20552" y="2203945"/>
            <a:ext cx="4823821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74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05092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33150" y="1268700"/>
            <a:ext cx="3600431" cy="2376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8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0" y="3861060"/>
            <a:ext cx="1656229" cy="2160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05160" y="2925893"/>
            <a:ext cx="1439862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05160" y="5805331"/>
            <a:ext cx="1439862" cy="143950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22" hasCustomPrompt="1"/>
          </p:nvPr>
        </p:nvSpPr>
        <p:spPr>
          <a:xfrm>
            <a:off x="7872275" y="3861060"/>
            <a:ext cx="1702759" cy="2160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909129" y="5158169"/>
            <a:ext cx="1480313" cy="719137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9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920552" y="2852920"/>
            <a:ext cx="4824558" cy="316836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4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920552" y="1198352"/>
            <a:ext cx="547269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1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20552" y="2203945"/>
            <a:ext cx="4823821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36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gruen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1545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00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18752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776536" y="1267815"/>
            <a:ext cx="4032508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69556" y="2203945"/>
            <a:ext cx="4039488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953000" y="2203944"/>
            <a:ext cx="4039488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4959980" y="1267814"/>
            <a:ext cx="4032508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Headline</a:t>
            </a:r>
            <a:br>
              <a:rPr lang="de-DE" smtClean="0"/>
            </a:br>
            <a:r>
              <a:rPr lang="de-DE" smtClean="0"/>
              <a:t>Arial 28 pt. regular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65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58020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Inhaltsplatzhalter 16"/>
          <p:cNvSpPr>
            <a:spLocks noGrp="1"/>
          </p:cNvSpPr>
          <p:nvPr>
            <p:ph sz="quarter" idx="16"/>
          </p:nvPr>
        </p:nvSpPr>
        <p:spPr>
          <a:xfrm>
            <a:off x="272421" y="2852920"/>
            <a:ext cx="9361159" cy="367251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756098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7559962" cy="28892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12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03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72420" y="1268760"/>
            <a:ext cx="9361100" cy="52643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344360" y="5805330"/>
            <a:ext cx="2448340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80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05005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72420" y="1556768"/>
            <a:ext cx="9365765" cy="47526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1010" y="1844824"/>
            <a:ext cx="8834477" cy="4248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3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542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72420" y="1556768"/>
            <a:ext cx="9365765" cy="47526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1010" y="1844824"/>
            <a:ext cx="8834477" cy="4248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8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546216">
            <a:off x="-241537" y="4164407"/>
            <a:ext cx="2747352" cy="2846997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8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546216">
            <a:off x="-962703" y="4777517"/>
            <a:ext cx="2747352" cy="2846997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10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253783">
            <a:off x="7392484" y="286636"/>
            <a:ext cx="2979443" cy="3087506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 userDrawn="1"/>
        </p:nvPicPr>
        <p:blipFill>
          <a:blip r:embed="rId8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6833774">
            <a:off x="8118160" y="272110"/>
            <a:ext cx="2747352" cy="28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1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6536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546216">
            <a:off x="-241537" y="4164407"/>
            <a:ext cx="2747352" cy="2846997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546216">
            <a:off x="-962703" y="4777517"/>
            <a:ext cx="2747352" cy="2846997"/>
          </a:xfrm>
          <a:prstGeom prst="rect">
            <a:avLst/>
          </a:prstGeom>
        </p:spPr>
      </p:pic>
      <p:grpSp>
        <p:nvGrpSpPr>
          <p:cNvPr id="9" name="Group 2"/>
          <p:cNvGrpSpPr/>
          <p:nvPr userDrawn="1"/>
        </p:nvGrpSpPr>
        <p:grpSpPr>
          <a:xfrm>
            <a:off x="272420" y="2817940"/>
            <a:ext cx="3600499" cy="3707490"/>
            <a:chOff x="0" y="0"/>
            <a:chExt cx="17051744" cy="11237562"/>
          </a:xfrm>
        </p:grpSpPr>
        <p:sp>
          <p:nvSpPr>
            <p:cNvPr id="10" name="Freeform 3"/>
            <p:cNvSpPr/>
            <p:nvPr/>
          </p:nvSpPr>
          <p:spPr>
            <a:xfrm>
              <a:off x="0" y="0"/>
              <a:ext cx="17051744" cy="11237562"/>
            </a:xfrm>
            <a:custGeom>
              <a:avLst/>
              <a:gdLst/>
              <a:ahLst/>
              <a:cxnLst/>
              <a:rect l="l" t="t" r="r" b="b"/>
              <a:pathLst>
                <a:path w="17051744" h="11237562">
                  <a:moveTo>
                    <a:pt x="0" y="0"/>
                  </a:moveTo>
                  <a:lnTo>
                    <a:pt x="0" y="11237562"/>
                  </a:lnTo>
                  <a:lnTo>
                    <a:pt x="17051744" y="1123756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176602"/>
                  </a:moveTo>
                  <a:lnTo>
                    <a:pt x="59690" y="1117660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176602"/>
                  </a:lnTo>
                  <a:close/>
                </a:path>
              </a:pathLst>
            </a:custGeom>
            <a:solidFill>
              <a:srgbClr val="2A8435"/>
            </a:solidFill>
          </p:spPr>
        </p:sp>
      </p:grpSp>
      <p:grpSp>
        <p:nvGrpSpPr>
          <p:cNvPr id="11" name="Group 4"/>
          <p:cNvGrpSpPr/>
          <p:nvPr userDrawn="1"/>
        </p:nvGrpSpPr>
        <p:grpSpPr>
          <a:xfrm>
            <a:off x="4540264" y="2800496"/>
            <a:ext cx="3600499" cy="3724934"/>
            <a:chOff x="0" y="0"/>
            <a:chExt cx="17051744" cy="11237562"/>
          </a:xfrm>
        </p:grpSpPr>
        <p:sp>
          <p:nvSpPr>
            <p:cNvPr id="16" name="Freeform 5"/>
            <p:cNvSpPr/>
            <p:nvPr/>
          </p:nvSpPr>
          <p:spPr>
            <a:xfrm>
              <a:off x="0" y="0"/>
              <a:ext cx="17051744" cy="11237562"/>
            </a:xfrm>
            <a:custGeom>
              <a:avLst/>
              <a:gdLst/>
              <a:ahLst/>
              <a:cxnLst/>
              <a:rect l="l" t="t" r="r" b="b"/>
              <a:pathLst>
                <a:path w="17051744" h="11237562">
                  <a:moveTo>
                    <a:pt x="0" y="0"/>
                  </a:moveTo>
                  <a:lnTo>
                    <a:pt x="0" y="11237562"/>
                  </a:lnTo>
                  <a:lnTo>
                    <a:pt x="17051744" y="1123756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176602"/>
                  </a:moveTo>
                  <a:lnTo>
                    <a:pt x="59690" y="1117660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176602"/>
                  </a:lnTo>
                  <a:close/>
                </a:path>
              </a:pathLst>
            </a:custGeom>
            <a:solidFill>
              <a:srgbClr val="2A8435"/>
            </a:solidFill>
          </p:spPr>
        </p:sp>
      </p:grpSp>
      <p:sp>
        <p:nvSpPr>
          <p:cNvPr id="23" name="Inhaltsplatzhalter 16"/>
          <p:cNvSpPr>
            <a:spLocks noGrp="1"/>
          </p:cNvSpPr>
          <p:nvPr>
            <p:ph sz="quarter" idx="16"/>
          </p:nvPr>
        </p:nvSpPr>
        <p:spPr>
          <a:xfrm>
            <a:off x="4592960" y="2852920"/>
            <a:ext cx="3600499" cy="3672510"/>
          </a:xfrm>
          <a:ln>
            <a:solidFill>
              <a:srgbClr val="002060"/>
            </a:solidFill>
          </a:ln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360363" indent="0">
              <a:lnSpc>
                <a:spcPct val="110000"/>
              </a:lnSpc>
              <a:buNone/>
              <a:defRPr/>
            </a:lvl2pPr>
            <a:lvl3pPr marL="914400" indent="0">
              <a:lnSpc>
                <a:spcPct val="110000"/>
              </a:lnSpc>
              <a:buNone/>
              <a:defRPr/>
            </a:lvl3pPr>
            <a:lvl4pPr marL="1254125" indent="0">
              <a:lnSpc>
                <a:spcPct val="110000"/>
              </a:lnSpc>
              <a:buNone/>
              <a:defRPr/>
            </a:lvl4pPr>
            <a:lvl5pPr marL="1789112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4" name="Inhaltsplatzhalter 16"/>
          <p:cNvSpPr>
            <a:spLocks noGrp="1"/>
          </p:cNvSpPr>
          <p:nvPr>
            <p:ph sz="quarter" idx="17"/>
          </p:nvPr>
        </p:nvSpPr>
        <p:spPr>
          <a:xfrm>
            <a:off x="272420" y="2852920"/>
            <a:ext cx="3600499" cy="367251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360363" indent="0">
              <a:lnSpc>
                <a:spcPct val="110000"/>
              </a:lnSpc>
              <a:buNone/>
              <a:defRPr/>
            </a:lvl2pPr>
            <a:lvl3pPr marL="914400" indent="0">
              <a:lnSpc>
                <a:spcPct val="110000"/>
              </a:lnSpc>
              <a:buNone/>
              <a:defRPr/>
            </a:lvl3pPr>
            <a:lvl4pPr marL="1254125" indent="0">
              <a:lnSpc>
                <a:spcPct val="110000"/>
              </a:lnSpc>
              <a:buNone/>
              <a:defRPr/>
            </a:lvl4pPr>
            <a:lvl5pPr marL="1789112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5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547269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70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6045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1010" y="1844824"/>
            <a:ext cx="8834477" cy="4248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546216">
            <a:off x="-241537" y="4164407"/>
            <a:ext cx="2747352" cy="2846997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546216">
            <a:off x="-962703" y="4777517"/>
            <a:ext cx="2747352" cy="2846997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10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253783">
            <a:off x="7392484" y="286636"/>
            <a:ext cx="2979443" cy="3087506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 userDrawn="1"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6833774">
            <a:off x="8118160" y="272110"/>
            <a:ext cx="2747352" cy="2846997"/>
          </a:xfrm>
          <a:prstGeom prst="rect">
            <a:avLst/>
          </a:prstGeom>
        </p:spPr>
      </p:pic>
      <p:grpSp>
        <p:nvGrpSpPr>
          <p:cNvPr id="10" name="Group 4"/>
          <p:cNvGrpSpPr/>
          <p:nvPr userDrawn="1"/>
        </p:nvGrpSpPr>
        <p:grpSpPr>
          <a:xfrm>
            <a:off x="272420" y="1505066"/>
            <a:ext cx="9361160" cy="4782258"/>
            <a:chOff x="0" y="0"/>
            <a:chExt cx="17051744" cy="11237562"/>
          </a:xfrm>
          <a:solidFill>
            <a:schemeClr val="accent2"/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17051744" cy="11237562"/>
            </a:xfrm>
            <a:custGeom>
              <a:avLst/>
              <a:gdLst/>
              <a:ahLst/>
              <a:cxnLst/>
              <a:rect l="l" t="t" r="r" b="b"/>
              <a:pathLst>
                <a:path w="17051744" h="11237562">
                  <a:moveTo>
                    <a:pt x="0" y="0"/>
                  </a:moveTo>
                  <a:lnTo>
                    <a:pt x="0" y="11237562"/>
                  </a:lnTo>
                  <a:lnTo>
                    <a:pt x="17051744" y="1123756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176602"/>
                  </a:moveTo>
                  <a:lnTo>
                    <a:pt x="59690" y="1117660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176602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381197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_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3367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76536" y="1267815"/>
            <a:ext cx="4032508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69556" y="2203945"/>
            <a:ext cx="4039488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953000" y="2203944"/>
            <a:ext cx="4039488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4959980" y="1267814"/>
            <a:ext cx="4032508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Headline</a:t>
            </a:r>
            <a:br>
              <a:rPr lang="de-DE" smtClean="0"/>
            </a:br>
            <a:r>
              <a:rPr lang="de-DE" smtClean="0"/>
              <a:t>Arial 28 pt. regular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92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91384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4659503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4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56878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6034160" y="1268700"/>
            <a:ext cx="3600430" cy="237633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1" y="3861060"/>
            <a:ext cx="3600430" cy="26643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05160" y="5805330"/>
            <a:ext cx="1439862" cy="719137"/>
          </a:xfrm>
        </p:spPr>
        <p:txBody>
          <a:bodyPr bIns="360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05160" y="2925893"/>
            <a:ext cx="1439862" cy="719137"/>
          </a:xfrm>
        </p:spPr>
        <p:txBody>
          <a:bodyPr bIns="360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26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272421" y="2852920"/>
            <a:ext cx="5472689" cy="367251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4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547269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72420" y="2203945"/>
            <a:ext cx="5471953" cy="28892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4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63391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33150" y="1268700"/>
            <a:ext cx="3600431" cy="237633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8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0" y="3861060"/>
            <a:ext cx="1656229" cy="26643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05160" y="2925893"/>
            <a:ext cx="1439862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05160" y="5805330"/>
            <a:ext cx="1439862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22" hasCustomPrompt="1"/>
          </p:nvPr>
        </p:nvSpPr>
        <p:spPr>
          <a:xfrm>
            <a:off x="7905410" y="3861060"/>
            <a:ext cx="1702759" cy="26643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983499" y="5805330"/>
            <a:ext cx="1480313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9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272421" y="2852920"/>
            <a:ext cx="5472689" cy="367251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4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547269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1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5471953" cy="28892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514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1616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72360" y="1268760"/>
            <a:ext cx="9361160" cy="525570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44360" y="5805330"/>
            <a:ext cx="2448340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890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99799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6034160" y="1268700"/>
            <a:ext cx="3600430" cy="237633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1" y="3861060"/>
            <a:ext cx="3600430" cy="26643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05160" y="5805330"/>
            <a:ext cx="1439862" cy="719137"/>
          </a:xfrm>
        </p:spPr>
        <p:txBody>
          <a:bodyPr bIns="360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05160" y="2925893"/>
            <a:ext cx="1439862" cy="719137"/>
          </a:xfrm>
        </p:spPr>
        <p:txBody>
          <a:bodyPr bIns="360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26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272421" y="2852920"/>
            <a:ext cx="5472689" cy="367251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4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547269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72420" y="2203945"/>
            <a:ext cx="5471953" cy="28892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04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00587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33150" y="1268700"/>
            <a:ext cx="3600431" cy="237633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8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033150" y="3861060"/>
            <a:ext cx="1656229" cy="26643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05160" y="2925893"/>
            <a:ext cx="1439862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05160" y="5805330"/>
            <a:ext cx="1439862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22" hasCustomPrompt="1"/>
          </p:nvPr>
        </p:nvSpPr>
        <p:spPr>
          <a:xfrm>
            <a:off x="7905410" y="3861060"/>
            <a:ext cx="1702759" cy="26643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983499" y="5805330"/>
            <a:ext cx="1480313" cy="719137"/>
          </a:xfrm>
        </p:spPr>
        <p:txBody>
          <a:bodyPr bIns="36000" anchor="b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Arial 12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9" name="Inhaltsplatzhalter 16"/>
          <p:cNvSpPr>
            <a:spLocks noGrp="1"/>
          </p:cNvSpPr>
          <p:nvPr>
            <p:ph sz="quarter" idx="16" hasCustomPrompt="1"/>
          </p:nvPr>
        </p:nvSpPr>
        <p:spPr>
          <a:xfrm>
            <a:off x="272421" y="2852920"/>
            <a:ext cx="5472689" cy="367251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  <a:p>
            <a:pPr lvl="4"/>
            <a:r>
              <a:rPr lang="de-DE" dirty="0" smtClean="0"/>
              <a:t>Arial 16 </a:t>
            </a:r>
            <a:r>
              <a:rPr lang="de-DE" dirty="0" err="1" smtClean="0"/>
              <a:t>pt</a:t>
            </a:r>
            <a:r>
              <a:rPr lang="de-DE" dirty="0" smtClean="0"/>
              <a:t>.</a:t>
            </a:r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272420" y="1268700"/>
            <a:ext cx="547269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31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72420" y="2203945"/>
            <a:ext cx="5471953" cy="28892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6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8015" y="6309320"/>
            <a:ext cx="11557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640" y="6309320"/>
            <a:ext cx="156845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70015" y="6309320"/>
            <a:ext cx="11557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gruen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8350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0552" y="2427033"/>
            <a:ext cx="8242498" cy="240614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2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line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94502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920552" y="1628774"/>
            <a:ext cx="3841163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 userDrawn="1"/>
        </p:nvSpPr>
        <p:spPr>
          <a:xfrm>
            <a:off x="5169024" y="1628800"/>
            <a:ext cx="3816424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39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5244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Inhaltsplatzhalter 16"/>
          <p:cNvSpPr>
            <a:spLocks noGrp="1"/>
          </p:cNvSpPr>
          <p:nvPr>
            <p:ph sz="quarter" idx="16"/>
          </p:nvPr>
        </p:nvSpPr>
        <p:spPr>
          <a:xfrm>
            <a:off x="920552" y="2852920"/>
            <a:ext cx="3672408" cy="309636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918237" y="1267815"/>
            <a:ext cx="3674723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8237" y="2239507"/>
            <a:ext cx="3674723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13040" y="1268760"/>
            <a:ext cx="3674723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9" name="Inhaltsplatzhalter 16"/>
          <p:cNvSpPr>
            <a:spLocks noGrp="1"/>
          </p:cNvSpPr>
          <p:nvPr>
            <p:ph sz="quarter" idx="19"/>
          </p:nvPr>
        </p:nvSpPr>
        <p:spPr>
          <a:xfrm>
            <a:off x="5310725" y="2852920"/>
            <a:ext cx="3672408" cy="309636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Clr>
                <a:srgbClr val="003C86"/>
              </a:buClr>
              <a:defRPr/>
            </a:lvl1pPr>
            <a:lvl2pPr>
              <a:lnSpc>
                <a:spcPct val="110000"/>
              </a:lnSpc>
              <a:buClr>
                <a:srgbClr val="003C86"/>
              </a:buClr>
              <a:defRPr/>
            </a:lvl2pPr>
            <a:lvl3pPr>
              <a:lnSpc>
                <a:spcPct val="110000"/>
              </a:lnSpc>
              <a:buClr>
                <a:srgbClr val="003C86"/>
              </a:buClr>
              <a:defRPr/>
            </a:lvl3pPr>
            <a:lvl4pPr>
              <a:lnSpc>
                <a:spcPct val="110000"/>
              </a:lnSpc>
              <a:buClr>
                <a:srgbClr val="003C86"/>
              </a:buClr>
              <a:defRPr/>
            </a:lvl4pPr>
            <a:lvl5pPr>
              <a:lnSpc>
                <a:spcPct val="110000"/>
              </a:lnSpc>
              <a:buClr>
                <a:srgbClr val="003C86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274721" y="2213528"/>
            <a:ext cx="3744416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8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feld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16"/>
          <p:cNvSpPr>
            <a:spLocks noGrp="1"/>
          </p:cNvSpPr>
          <p:nvPr>
            <p:ph sz="quarter" idx="16"/>
          </p:nvPr>
        </p:nvSpPr>
        <p:spPr>
          <a:xfrm>
            <a:off x="992560" y="2852920"/>
            <a:ext cx="7992888" cy="3168368"/>
          </a:xfrm>
          <a:prstGeom prst="rect">
            <a:avLst/>
          </a:prstGeom>
        </p:spPr>
        <p:txBody>
          <a:bodyPr numCol="2" spcCol="180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992560" y="1267815"/>
            <a:ext cx="756098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81696" y="2198090"/>
            <a:ext cx="7559962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47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feld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 userDrawn="1"/>
        </p:nvCxnSpPr>
        <p:spPr>
          <a:xfrm flipH="1">
            <a:off x="272420" y="999259"/>
            <a:ext cx="936420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16"/>
          <p:cNvSpPr>
            <a:spLocks noGrp="1"/>
          </p:cNvSpPr>
          <p:nvPr>
            <p:ph sz="quarter" idx="16"/>
          </p:nvPr>
        </p:nvSpPr>
        <p:spPr>
          <a:xfrm>
            <a:off x="992560" y="2852920"/>
            <a:ext cx="7992888" cy="3168368"/>
          </a:xfrm>
          <a:prstGeom prst="rect">
            <a:avLst/>
          </a:prstGeom>
        </p:spPr>
        <p:txBody>
          <a:bodyPr numCol="2" spcCol="180000"/>
          <a:lstStyle>
            <a:lvl1pPr>
              <a:lnSpc>
                <a:spcPct val="110000"/>
              </a:lnSpc>
              <a:buClr>
                <a:srgbClr val="003C86"/>
              </a:buClr>
              <a:defRPr/>
            </a:lvl1pPr>
            <a:lvl2pPr>
              <a:lnSpc>
                <a:spcPct val="110000"/>
              </a:lnSpc>
              <a:buClr>
                <a:srgbClr val="003C86"/>
              </a:buClr>
              <a:defRPr/>
            </a:lvl2pPr>
            <a:lvl3pPr>
              <a:lnSpc>
                <a:spcPct val="110000"/>
              </a:lnSpc>
              <a:buClr>
                <a:srgbClr val="003C86"/>
              </a:buClr>
              <a:defRPr/>
            </a:lvl3pPr>
            <a:lvl4pPr>
              <a:lnSpc>
                <a:spcPct val="110000"/>
              </a:lnSpc>
              <a:buClr>
                <a:srgbClr val="003C86"/>
              </a:buClr>
              <a:defRPr/>
            </a:lvl4pPr>
            <a:lvl5pPr>
              <a:lnSpc>
                <a:spcPct val="110000"/>
              </a:lnSpc>
              <a:buClr>
                <a:srgbClr val="003C86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992560" y="1267815"/>
            <a:ext cx="7560980" cy="9361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28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regular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81696" y="2198090"/>
            <a:ext cx="7559962" cy="288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3C86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 smtClean="0"/>
              <a:t>Subheadline Arial 22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83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vmlDrawing" Target="../drawings/vmlDrawing1.vml"/><Relationship Id="rId1" Type="http://schemas.openxmlformats.org/officeDocument/2006/relationships/theme" Target="../theme/theme1.xml"/><Relationship Id="rId6" Type="http://schemas.openxmlformats.org/officeDocument/2006/relationships/image" Target="../media/image2.jpeg"/><Relationship Id="rId11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5.sv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8.jpeg"/><Relationship Id="rId2" Type="http://schemas.openxmlformats.org/officeDocument/2006/relationships/vmlDrawing" Target="../drawings/vmlDrawing2.vml"/><Relationship Id="rId1" Type="http://schemas.openxmlformats.org/officeDocument/2006/relationships/theme" Target="../theme/theme2.x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3.xml"/><Relationship Id="rId37" Type="http://schemas.openxmlformats.org/officeDocument/2006/relationships/image" Target="../media/image9.png"/><Relationship Id="rId45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3.bin"/><Relationship Id="rId43" Type="http://schemas.openxmlformats.org/officeDocument/2006/relationships/image" Target="../media/image5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ags" Target="../tags/tag3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vmlDrawing" Target="../drawings/vmlDrawing33.v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oleObject" Target="../embeddings/oleObject33.bin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6180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 userDrawn="1"/>
        </p:nvSpPr>
        <p:spPr>
          <a:xfrm>
            <a:off x="257943" y="190815"/>
            <a:ext cx="605448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19"/>
              </a:lnSpc>
            </a:pP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SACHSEN </a:t>
            </a:r>
            <a:r>
              <a:rPr lang="en-US" sz="10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  <a:endParaRPr lang="en-US" sz="1000" spc="119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just">
              <a:lnSpc>
                <a:spcPts val="2320"/>
              </a:lnSpc>
            </a:pP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10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SASKO 2021</a:t>
            </a:r>
            <a:r>
              <a:rPr lang="en-US" sz="1000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  <a:endParaRPr lang="en-US" sz="1000" spc="119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288556" y="291310"/>
            <a:ext cx="327859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SACHSEN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</a:p>
          <a:p>
            <a:pPr algn="just">
              <a:lnSpc>
                <a:spcPts val="1257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SASKO 2021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</a:p>
        </p:txBody>
      </p:sp>
      <p:sp>
        <p:nvSpPr>
          <p:cNvPr id="14" name="Textplatzhalter 15"/>
          <p:cNvSpPr txBox="1">
            <a:spLocks/>
          </p:cNvSpPr>
          <p:nvPr userDrawn="1"/>
        </p:nvSpPr>
        <p:spPr>
          <a:xfrm>
            <a:off x="8228643" y="6475227"/>
            <a:ext cx="1404937" cy="3827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98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9500" indent="-1651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9863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74850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www.sn-cz2027.eu</a:t>
            </a:r>
            <a:endParaRPr lang="de-DE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6"/>
          <a:srcRect l="1398" r="1398"/>
          <a:stretch>
            <a:fillRect/>
          </a:stretch>
        </p:blipFill>
        <p:spPr>
          <a:xfrm>
            <a:off x="2280694" y="-145333"/>
            <a:ext cx="7721596" cy="530252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-15551" y="4661276"/>
            <a:ext cx="2237064" cy="2237064"/>
          </a:xfrm>
          <a:prstGeom prst="rect">
            <a:avLst/>
          </a:prstGeom>
        </p:spPr>
      </p:pic>
      <p:grpSp>
        <p:nvGrpSpPr>
          <p:cNvPr id="11" name="Group 4"/>
          <p:cNvGrpSpPr/>
          <p:nvPr userDrawn="1"/>
        </p:nvGrpSpPr>
        <p:grpSpPr>
          <a:xfrm rot="-8100000">
            <a:off x="-2203451" y="2127587"/>
            <a:ext cx="12135853" cy="5355940"/>
            <a:chOff x="677729" y="565745"/>
            <a:chExt cx="35276568" cy="15568677"/>
          </a:xfrm>
        </p:grpSpPr>
        <p:sp>
          <p:nvSpPr>
            <p:cNvPr id="13" name="Freeform 5"/>
            <p:cNvSpPr/>
            <p:nvPr/>
          </p:nvSpPr>
          <p:spPr>
            <a:xfrm>
              <a:off x="677729" y="565745"/>
              <a:ext cx="35276568" cy="15568677"/>
            </a:xfrm>
            <a:custGeom>
              <a:avLst/>
              <a:gdLst/>
              <a:ahLst/>
              <a:cxnLst/>
              <a:rect l="l" t="t" r="r" b="b"/>
              <a:pathLst>
                <a:path w="35276569" h="15568678">
                  <a:moveTo>
                    <a:pt x="0" y="0"/>
                  </a:moveTo>
                  <a:lnTo>
                    <a:pt x="35276569" y="0"/>
                  </a:lnTo>
                  <a:lnTo>
                    <a:pt x="35276569" y="15568678"/>
                  </a:lnTo>
                  <a:lnTo>
                    <a:pt x="0" y="1556867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400000">
            <a:off x="6306184" y="3285568"/>
            <a:ext cx="3599816" cy="3599816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2221513" y="4241519"/>
            <a:ext cx="808439" cy="1076722"/>
          </a:xfrm>
          <a:prstGeom prst="rect">
            <a:avLst/>
          </a:prstGeom>
        </p:spPr>
      </p:pic>
      <p:sp>
        <p:nvSpPr>
          <p:cNvPr id="17" name="TextBox 9"/>
          <p:cNvSpPr txBox="1"/>
          <p:nvPr userDrawn="1"/>
        </p:nvSpPr>
        <p:spPr>
          <a:xfrm>
            <a:off x="191894" y="3831636"/>
            <a:ext cx="5481186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en-US" sz="2800" b="1" dirty="0" err="1">
                <a:solidFill>
                  <a:srgbClr val="173C86"/>
                </a:solidFill>
                <a:latin typeface="Fira Sans Medium Bold"/>
              </a:rPr>
              <a:t>Interreg</a:t>
            </a:r>
            <a:r>
              <a:rPr lang="en-US" sz="2800" b="1" dirty="0">
                <a:solidFill>
                  <a:srgbClr val="173C86"/>
                </a:solidFill>
                <a:latin typeface="Fira Sans Medium Bold"/>
              </a:rPr>
              <a:t> </a:t>
            </a:r>
            <a:r>
              <a:rPr lang="en-US" sz="2800" b="1" dirty="0" err="1">
                <a:solidFill>
                  <a:srgbClr val="173C86"/>
                </a:solidFill>
                <a:latin typeface="Fira Sans Medium Bold"/>
              </a:rPr>
              <a:t>Česko</a:t>
            </a:r>
            <a:r>
              <a:rPr lang="en-US" sz="2800" b="1" dirty="0">
                <a:solidFill>
                  <a:srgbClr val="173C86"/>
                </a:solidFill>
                <a:latin typeface="Fira Sans Medium Bold"/>
              </a:rPr>
              <a:t> – </a:t>
            </a:r>
            <a:r>
              <a:rPr lang="en-US" sz="2800" b="1" dirty="0" err="1">
                <a:solidFill>
                  <a:srgbClr val="173C86"/>
                </a:solidFill>
                <a:latin typeface="Fira Sans Medium Bold"/>
              </a:rPr>
              <a:t>Sasko</a:t>
            </a:r>
            <a:r>
              <a:rPr lang="en-US" sz="2800" b="1" dirty="0">
                <a:solidFill>
                  <a:srgbClr val="173C86"/>
                </a:solidFill>
                <a:latin typeface="Fira Sans Medium Bold"/>
              </a:rPr>
              <a:t> </a:t>
            </a:r>
          </a:p>
          <a:p>
            <a:pPr>
              <a:lnSpc>
                <a:spcPts val="3256"/>
              </a:lnSpc>
            </a:pPr>
            <a:r>
              <a:rPr lang="en-US" sz="2800" b="1" dirty="0">
                <a:solidFill>
                  <a:srgbClr val="173C86"/>
                </a:solidFill>
                <a:latin typeface="Fira Sans Medium Bold"/>
              </a:rPr>
              <a:t>2021–2027</a:t>
            </a:r>
          </a:p>
          <a:p>
            <a:pPr>
              <a:lnSpc>
                <a:spcPts val="3256"/>
              </a:lnSpc>
            </a:pPr>
            <a:endParaRPr lang="en-US" sz="3101" dirty="0">
              <a:solidFill>
                <a:srgbClr val="173C86"/>
              </a:solidFill>
              <a:latin typeface="Fira Sans Medium Bold"/>
            </a:endParaRPr>
          </a:p>
        </p:txBody>
      </p:sp>
      <p:sp>
        <p:nvSpPr>
          <p:cNvPr id="18" name="TextBox 10"/>
          <p:cNvSpPr txBox="1"/>
          <p:nvPr userDrawn="1"/>
        </p:nvSpPr>
        <p:spPr>
          <a:xfrm>
            <a:off x="191894" y="2906175"/>
            <a:ext cx="5481186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en-US" sz="2800" b="1" dirty="0" err="1">
                <a:solidFill>
                  <a:srgbClr val="2A8435"/>
                </a:solidFill>
                <a:latin typeface="Fira Sans Medium Bold"/>
              </a:rPr>
              <a:t>Interreg</a:t>
            </a:r>
            <a:r>
              <a:rPr lang="en-US" sz="2800" b="1" dirty="0">
                <a:solidFill>
                  <a:srgbClr val="2A8435"/>
                </a:solidFill>
                <a:latin typeface="Fira Sans Medium Bold"/>
              </a:rPr>
              <a:t> Sachsen – </a:t>
            </a:r>
            <a:r>
              <a:rPr lang="en-US" sz="2800" b="1" dirty="0" err="1">
                <a:solidFill>
                  <a:srgbClr val="2A8435"/>
                </a:solidFill>
                <a:latin typeface="Fira Sans Medium Bold"/>
              </a:rPr>
              <a:t>Tschechien</a:t>
            </a:r>
            <a:r>
              <a:rPr lang="en-US" sz="2800" b="1" dirty="0">
                <a:solidFill>
                  <a:srgbClr val="2A8435"/>
                </a:solidFill>
                <a:latin typeface="Fira Sans Medium Bold"/>
              </a:rPr>
              <a:t> 2021-2027</a:t>
            </a:r>
          </a:p>
          <a:p>
            <a:pPr>
              <a:lnSpc>
                <a:spcPts val="3256"/>
              </a:lnSpc>
            </a:pPr>
            <a:endParaRPr lang="en-US" sz="3101" dirty="0">
              <a:solidFill>
                <a:srgbClr val="2A8435"/>
              </a:solidFill>
              <a:latin typeface="Fira Sans Medium Bold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116677" y="3625627"/>
            <a:ext cx="504098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0"/>
              </a:lnSpc>
            </a:pPr>
            <a:r>
              <a:rPr lang="en-US" sz="5091" spc="152">
                <a:solidFill>
                  <a:srgbClr val="FFFFFF"/>
                </a:solidFill>
                <a:latin typeface="Fira Sans Bold Bold"/>
              </a:rPr>
              <a:t>  </a:t>
            </a:r>
          </a:p>
        </p:txBody>
      </p:sp>
      <p:pic>
        <p:nvPicPr>
          <p:cNvPr id="22" name="Picture 8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1956951"/>
            <a:ext cx="3224808" cy="10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621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498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9500" indent="-1651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9863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4850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1530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 userDrawn="1"/>
        </p:nvSpPr>
        <p:spPr>
          <a:xfrm>
            <a:off x="257943" y="190815"/>
            <a:ext cx="605448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19"/>
              </a:lnSpc>
            </a:pP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SACHSEN </a:t>
            </a:r>
            <a:r>
              <a:rPr lang="en-US" sz="10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  <a:endParaRPr lang="en-US" sz="1000" spc="119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just">
              <a:lnSpc>
                <a:spcPts val="2320"/>
              </a:lnSpc>
            </a:pP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10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SASKO 2021</a:t>
            </a:r>
            <a:r>
              <a:rPr lang="en-US" sz="1000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  <a:endParaRPr lang="en-US" sz="1000" spc="119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288556" y="291310"/>
            <a:ext cx="327859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SACHSEN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</a:p>
          <a:p>
            <a:pPr algn="just">
              <a:lnSpc>
                <a:spcPts val="1257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SASKO 2021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</a:p>
        </p:txBody>
      </p:sp>
      <p:sp>
        <p:nvSpPr>
          <p:cNvPr id="14" name="Textplatzhalter 15"/>
          <p:cNvSpPr txBox="1">
            <a:spLocks/>
          </p:cNvSpPr>
          <p:nvPr userDrawn="1"/>
        </p:nvSpPr>
        <p:spPr>
          <a:xfrm>
            <a:off x="8228643" y="6475227"/>
            <a:ext cx="1404937" cy="3827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98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9500" indent="-1651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9863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74850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www.sn-cz2027.eu</a:t>
            </a:r>
            <a:endParaRPr lang="de-DE" dirty="0"/>
          </a:p>
        </p:txBody>
      </p:sp>
      <p:sp>
        <p:nvSpPr>
          <p:cNvPr id="20" name="TextBox 12"/>
          <p:cNvSpPr txBox="1"/>
          <p:nvPr/>
        </p:nvSpPr>
        <p:spPr>
          <a:xfrm>
            <a:off x="116677" y="3625627"/>
            <a:ext cx="504098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0"/>
              </a:lnSpc>
            </a:pPr>
            <a:r>
              <a:rPr lang="en-US" sz="5091" spc="152">
                <a:solidFill>
                  <a:srgbClr val="FFFFFF"/>
                </a:solidFill>
                <a:latin typeface="Fira Sans Bold Bold"/>
              </a:rPr>
              <a:t>  </a:t>
            </a:r>
          </a:p>
        </p:txBody>
      </p:sp>
      <p:pic>
        <p:nvPicPr>
          <p:cNvPr id="32" name="Picture 2"/>
          <p:cNvPicPr>
            <a:picLocks noChangeAspect="1"/>
          </p:cNvPicPr>
          <p:nvPr userDrawn="1"/>
        </p:nvPicPr>
        <p:blipFill>
          <a:blip r:embed="rId6"/>
          <a:srcRect t="12500" b="12500"/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-2607840" y="-992040"/>
            <a:ext cx="17451760" cy="7373368"/>
          </a:xfrm>
          <a:prstGeom prst="rect">
            <a:avLst/>
          </a:prstGeom>
        </p:spPr>
      </p:pic>
      <p:grpSp>
        <p:nvGrpSpPr>
          <p:cNvPr id="34" name="Group 6"/>
          <p:cNvGrpSpPr/>
          <p:nvPr userDrawn="1"/>
        </p:nvGrpSpPr>
        <p:grpSpPr>
          <a:xfrm rot="-10800000">
            <a:off x="-2103784" y="3430810"/>
            <a:ext cx="9444432" cy="7126982"/>
            <a:chOff x="0" y="-514415"/>
            <a:chExt cx="7118922" cy="5372100"/>
          </a:xfrm>
        </p:grpSpPr>
        <p:sp>
          <p:nvSpPr>
            <p:cNvPr id="35" name="Freeform 7"/>
            <p:cNvSpPr/>
            <p:nvPr/>
          </p:nvSpPr>
          <p:spPr>
            <a:xfrm>
              <a:off x="0" y="-514415"/>
              <a:ext cx="7118922" cy="5372100"/>
            </a:xfrm>
            <a:custGeom>
              <a:avLst/>
              <a:gdLst/>
              <a:ahLst/>
              <a:cxnLst/>
              <a:rect l="l" t="t" r="r" b="b"/>
              <a:pathLst>
                <a:path w="7118922" h="5372100">
                  <a:moveTo>
                    <a:pt x="556825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568252" y="5372100"/>
                  </a:lnTo>
                  <a:lnTo>
                    <a:pt x="7118922" y="2686050"/>
                  </a:lnTo>
                  <a:lnTo>
                    <a:pt x="556825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7" name="TextBox 9"/>
          <p:cNvSpPr txBox="1"/>
          <p:nvPr userDrawn="1"/>
        </p:nvSpPr>
        <p:spPr>
          <a:xfrm>
            <a:off x="557212" y="5330402"/>
            <a:ext cx="504098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4"/>
              </a:lnSpc>
            </a:pPr>
            <a:r>
              <a:rPr lang="en-US" sz="1896" spc="57">
                <a:solidFill>
                  <a:srgbClr val="FFFFFF"/>
                </a:solidFill>
                <a:latin typeface="Fira Sans Light Bold"/>
              </a:rPr>
              <a:t>Unsere Mission und Ziele für die Zukunft</a:t>
            </a:r>
          </a:p>
        </p:txBody>
      </p:sp>
      <p:sp>
        <p:nvSpPr>
          <p:cNvPr id="38" name="TextBox 10"/>
          <p:cNvSpPr txBox="1"/>
          <p:nvPr userDrawn="1"/>
        </p:nvSpPr>
        <p:spPr>
          <a:xfrm>
            <a:off x="147982" y="3789040"/>
            <a:ext cx="6746736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en-US" sz="2800" b="1" dirty="0" err="1">
                <a:solidFill>
                  <a:srgbClr val="2A8435"/>
                </a:solidFill>
                <a:latin typeface="Fira Sans Bold Bold"/>
              </a:rPr>
              <a:t>Interreg</a:t>
            </a:r>
            <a:r>
              <a:rPr lang="en-US" sz="2800" b="1" dirty="0">
                <a:solidFill>
                  <a:srgbClr val="2A8435"/>
                </a:solidFill>
                <a:latin typeface="Fira Sans Bold Bold"/>
              </a:rPr>
              <a:t> Sachsen – </a:t>
            </a:r>
            <a:r>
              <a:rPr lang="en-US" sz="2800" b="1" dirty="0" err="1">
                <a:solidFill>
                  <a:srgbClr val="2A8435"/>
                </a:solidFill>
                <a:latin typeface="Fira Sans Bold Bold"/>
              </a:rPr>
              <a:t>Tschechien</a:t>
            </a:r>
            <a:r>
              <a:rPr lang="en-US" sz="2800" b="1" dirty="0">
                <a:solidFill>
                  <a:srgbClr val="2A8435"/>
                </a:solidFill>
                <a:latin typeface="Fira Sans Bold Bold"/>
              </a:rPr>
              <a:t> </a:t>
            </a:r>
          </a:p>
          <a:p>
            <a:pPr>
              <a:lnSpc>
                <a:spcPts val="3256"/>
              </a:lnSpc>
            </a:pPr>
            <a:r>
              <a:rPr lang="en-US" sz="2800" b="1" dirty="0">
                <a:solidFill>
                  <a:srgbClr val="2A8435"/>
                </a:solidFill>
                <a:latin typeface="Fira Sans Bold Bold"/>
              </a:rPr>
              <a:t>2021-2027</a:t>
            </a:r>
          </a:p>
          <a:p>
            <a:pPr>
              <a:lnSpc>
                <a:spcPts val="3256"/>
              </a:lnSpc>
            </a:pPr>
            <a:endParaRPr lang="en-US" sz="3101" dirty="0">
              <a:solidFill>
                <a:srgbClr val="2A8435"/>
              </a:solidFill>
              <a:latin typeface="Fira Sans Bold Bold"/>
            </a:endParaRPr>
          </a:p>
        </p:txBody>
      </p:sp>
      <p:sp>
        <p:nvSpPr>
          <p:cNvPr id="39" name="TextBox 11"/>
          <p:cNvSpPr txBox="1"/>
          <p:nvPr userDrawn="1"/>
        </p:nvSpPr>
        <p:spPr>
          <a:xfrm>
            <a:off x="128464" y="4725144"/>
            <a:ext cx="5481186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en-US" sz="2800" b="1" dirty="0" err="1">
                <a:solidFill>
                  <a:srgbClr val="173C86"/>
                </a:solidFill>
                <a:latin typeface="Fira Sans Bold Bold"/>
              </a:rPr>
              <a:t>Interreg</a:t>
            </a:r>
            <a:r>
              <a:rPr lang="en-US" sz="2800" b="1" dirty="0">
                <a:solidFill>
                  <a:srgbClr val="173C86"/>
                </a:solidFill>
                <a:latin typeface="Fira Sans Bold Bold"/>
              </a:rPr>
              <a:t> </a:t>
            </a:r>
            <a:r>
              <a:rPr lang="en-US" sz="2800" b="1" dirty="0" err="1">
                <a:solidFill>
                  <a:srgbClr val="173C86"/>
                </a:solidFill>
                <a:latin typeface="Fira Sans Bold Bold"/>
              </a:rPr>
              <a:t>Česko</a:t>
            </a:r>
            <a:r>
              <a:rPr lang="en-US" sz="2800" b="1" dirty="0">
                <a:solidFill>
                  <a:srgbClr val="173C86"/>
                </a:solidFill>
                <a:latin typeface="Fira Sans Bold Bold"/>
              </a:rPr>
              <a:t> – </a:t>
            </a:r>
            <a:r>
              <a:rPr lang="en-US" sz="2800" b="1" dirty="0" err="1">
                <a:solidFill>
                  <a:srgbClr val="173C86"/>
                </a:solidFill>
                <a:latin typeface="Fira Sans Bold Bold"/>
              </a:rPr>
              <a:t>Sasko</a:t>
            </a:r>
            <a:endParaRPr lang="en-US" sz="2800" b="1" dirty="0">
              <a:solidFill>
                <a:srgbClr val="173C86"/>
              </a:solidFill>
              <a:latin typeface="Fira Sans Bold Bold"/>
            </a:endParaRPr>
          </a:p>
          <a:p>
            <a:pPr>
              <a:lnSpc>
                <a:spcPts val="3256"/>
              </a:lnSpc>
            </a:pPr>
            <a:r>
              <a:rPr lang="en-US" sz="2800" b="1" dirty="0">
                <a:solidFill>
                  <a:srgbClr val="173C86"/>
                </a:solidFill>
                <a:latin typeface="Fira Sans Bold Bold"/>
              </a:rPr>
              <a:t>2021-2027</a:t>
            </a:r>
          </a:p>
          <a:p>
            <a:pPr>
              <a:lnSpc>
                <a:spcPts val="3256"/>
              </a:lnSpc>
            </a:pPr>
            <a:endParaRPr lang="en-US" sz="3101" dirty="0">
              <a:solidFill>
                <a:srgbClr val="173C86"/>
              </a:solidFill>
              <a:latin typeface="Fira Sans Bold Bold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147982" y="4886340"/>
            <a:ext cx="504098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0"/>
              </a:lnSpc>
            </a:pPr>
            <a:r>
              <a:rPr lang="en-US" sz="5091" spc="152">
                <a:solidFill>
                  <a:srgbClr val="FFFFFF"/>
                </a:solidFill>
                <a:latin typeface="Fira Sans Bold Bold"/>
              </a:rPr>
              <a:t> </a:t>
            </a:r>
          </a:p>
        </p:txBody>
      </p:sp>
      <p:sp>
        <p:nvSpPr>
          <p:cNvPr id="2" name="Sechseck 1"/>
          <p:cNvSpPr/>
          <p:nvPr userDrawn="1"/>
        </p:nvSpPr>
        <p:spPr>
          <a:xfrm>
            <a:off x="6075370" y="-963488"/>
            <a:ext cx="3549571" cy="1565595"/>
          </a:xfrm>
          <a:prstGeom prst="hex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pic>
        <p:nvPicPr>
          <p:cNvPr id="36" name="Picture 8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6513331" y="-229724"/>
            <a:ext cx="2736304" cy="8824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915007" y="5141107"/>
            <a:ext cx="808439" cy="10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3915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498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9500" indent="-1651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9863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4850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13601813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think-cell Folie" r:id="rId35" imgW="360" imgH="360" progId="">
                  <p:embed/>
                </p:oleObj>
              </mc:Choice>
              <mc:Fallback>
                <p:oleObj name="think-cell Folie" r:id="rId35" imgW="360" imgH="360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 userDrawn="1"/>
        </p:nvSpPr>
        <p:spPr>
          <a:xfrm>
            <a:off x="257943" y="190815"/>
            <a:ext cx="605448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19"/>
              </a:lnSpc>
            </a:pP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SACHSEN </a:t>
            </a:r>
            <a:r>
              <a:rPr lang="en-US" sz="10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  <a:endParaRPr lang="en-US" sz="1000" spc="119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just">
              <a:lnSpc>
                <a:spcPts val="2320"/>
              </a:lnSpc>
            </a:pP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10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SASKO 2021</a:t>
            </a:r>
            <a:r>
              <a:rPr lang="en-US" sz="1000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  <a:endParaRPr lang="en-US" sz="1000" spc="119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 t="68759" r="1157" b="23381"/>
          <a:stretch>
            <a:fillRect/>
          </a:stretch>
        </p:blipFill>
        <p:spPr>
          <a:xfrm>
            <a:off x="-8299" y="0"/>
            <a:ext cx="9914299" cy="840185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44"/>
          <a:srcRect r="28046"/>
          <a:stretch>
            <a:fillRect/>
          </a:stretch>
        </p:blipFill>
        <p:spPr>
          <a:xfrm>
            <a:off x="7315200" y="44624"/>
            <a:ext cx="2306205" cy="765223"/>
          </a:xfrm>
          <a:prstGeom prst="rect">
            <a:avLst/>
          </a:prstGeom>
        </p:spPr>
      </p:pic>
      <p:sp>
        <p:nvSpPr>
          <p:cNvPr id="12" name="TextBox 8"/>
          <p:cNvSpPr txBox="1"/>
          <p:nvPr userDrawn="1"/>
        </p:nvSpPr>
        <p:spPr>
          <a:xfrm>
            <a:off x="288556" y="291310"/>
            <a:ext cx="327859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SACHSEN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</a:p>
          <a:p>
            <a:pPr algn="just">
              <a:lnSpc>
                <a:spcPts val="1257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SASKO 2021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</a:p>
        </p:txBody>
      </p:sp>
      <p:sp>
        <p:nvSpPr>
          <p:cNvPr id="14" name="Textplatzhalter 15"/>
          <p:cNvSpPr txBox="1">
            <a:spLocks/>
          </p:cNvSpPr>
          <p:nvPr userDrawn="1"/>
        </p:nvSpPr>
        <p:spPr>
          <a:xfrm>
            <a:off x="704528" y="6117977"/>
            <a:ext cx="1404937" cy="3827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98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9500" indent="-1651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9863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74850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www.sn-cz2027.eu</a:t>
            </a:r>
            <a:endParaRPr lang="de-DE" dirty="0"/>
          </a:p>
        </p:txBody>
      </p:sp>
      <p:sp>
        <p:nvSpPr>
          <p:cNvPr id="18" name="AutoShape 14"/>
          <p:cNvSpPr/>
          <p:nvPr userDrawn="1"/>
        </p:nvSpPr>
        <p:spPr>
          <a:xfrm>
            <a:off x="912696" y="6093296"/>
            <a:ext cx="8080609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56" y="5716352"/>
            <a:ext cx="609667" cy="81183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9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3" r:id="rId2"/>
    <p:sldLayoutId id="2147483797" r:id="rId3"/>
    <p:sldLayoutId id="2147483791" r:id="rId4"/>
    <p:sldLayoutId id="2147483649" r:id="rId5"/>
    <p:sldLayoutId id="2147483692" r:id="rId6"/>
    <p:sldLayoutId id="2147483667" r:id="rId7"/>
    <p:sldLayoutId id="2147483668" r:id="rId8"/>
    <p:sldLayoutId id="2147483798" r:id="rId9"/>
    <p:sldLayoutId id="2147483669" r:id="rId10"/>
    <p:sldLayoutId id="2147483799" r:id="rId11"/>
    <p:sldLayoutId id="2147483670" r:id="rId12"/>
    <p:sldLayoutId id="2147483800" r:id="rId13"/>
    <p:sldLayoutId id="2147483671" r:id="rId14"/>
    <p:sldLayoutId id="2147483801" r:id="rId15"/>
    <p:sldLayoutId id="2147483672" r:id="rId16"/>
    <p:sldLayoutId id="2147483693" r:id="rId17"/>
    <p:sldLayoutId id="2147483695" r:id="rId18"/>
    <p:sldLayoutId id="2147483794" r:id="rId19"/>
    <p:sldLayoutId id="2147483694" r:id="rId20"/>
    <p:sldLayoutId id="2147483712" r:id="rId21"/>
    <p:sldLayoutId id="2147483696" r:id="rId22"/>
    <p:sldLayoutId id="2147483698" r:id="rId23"/>
    <p:sldLayoutId id="2147483802" r:id="rId24"/>
    <p:sldLayoutId id="2147483700" r:id="rId25"/>
    <p:sldLayoutId id="2147483803" r:id="rId26"/>
    <p:sldLayoutId id="2147483702" r:id="rId27"/>
    <p:sldLayoutId id="2147483703" r:id="rId28"/>
    <p:sldLayoutId id="2147483705" r:id="rId29"/>
    <p:sldLayoutId id="2147483707" r:id="rId30"/>
    <p:sldLayoutId id="2147483709" r:id="rId3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498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9500" indent="-1651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9863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4850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3971735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think-cell Folie" r:id="rId19" imgW="360" imgH="360" progId="">
                  <p:embed/>
                </p:oleObj>
              </mc:Choice>
              <mc:Fallback>
                <p:oleObj name="think-cell Folie" r:id="rId1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2520" y="1600201"/>
            <a:ext cx="9001060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Box 8"/>
          <p:cNvSpPr txBox="1"/>
          <p:nvPr userDrawn="1"/>
        </p:nvSpPr>
        <p:spPr>
          <a:xfrm>
            <a:off x="257943" y="190815"/>
            <a:ext cx="605448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19"/>
              </a:lnSpc>
            </a:pP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SACHSEN </a:t>
            </a:r>
            <a:r>
              <a:rPr lang="en-US" sz="10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  <a:endParaRPr lang="en-US" sz="1000" spc="119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just">
              <a:lnSpc>
                <a:spcPts val="2320"/>
              </a:lnSpc>
            </a:pP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10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SASKO 2021</a:t>
            </a:r>
            <a:r>
              <a:rPr lang="en-US" sz="1000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  <a:endParaRPr lang="en-US" sz="1000" spc="119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288556" y="291310"/>
            <a:ext cx="327859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SACHSEN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</a:p>
          <a:p>
            <a:pPr algn="just">
              <a:lnSpc>
                <a:spcPts val="1257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SASKO 2021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</a:p>
        </p:txBody>
      </p:sp>
      <p:sp>
        <p:nvSpPr>
          <p:cNvPr id="14" name="Textplatzhalter 15"/>
          <p:cNvSpPr txBox="1">
            <a:spLocks/>
          </p:cNvSpPr>
          <p:nvPr userDrawn="1"/>
        </p:nvSpPr>
        <p:spPr>
          <a:xfrm>
            <a:off x="8228643" y="6475227"/>
            <a:ext cx="1404937" cy="3827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98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9500" indent="-1651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9863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74850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www.sn-cz2027.eu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55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1" r:id="rId2"/>
    <p:sldLayoutId id="2147483723" r:id="rId3"/>
    <p:sldLayoutId id="2147483728" r:id="rId4"/>
    <p:sldLayoutId id="2147483731" r:id="rId5"/>
    <p:sldLayoutId id="2147483732" r:id="rId6"/>
    <p:sldLayoutId id="2147483733" r:id="rId7"/>
    <p:sldLayoutId id="2147483734" r:id="rId8"/>
    <p:sldLayoutId id="2147483739" r:id="rId9"/>
    <p:sldLayoutId id="2147483743" r:id="rId10"/>
    <p:sldLayoutId id="2147483744" r:id="rId11"/>
    <p:sldLayoutId id="2147483745" r:id="rId12"/>
    <p:sldLayoutId id="2147483747" r:id="rId13"/>
    <p:sldLayoutId id="2147483749" r:id="rId14"/>
    <p:sldLayoutId id="214748375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498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9500" indent="-1651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9863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4850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398" r="1398"/>
          <a:stretch>
            <a:fillRect/>
          </a:stretch>
        </p:blipFill>
        <p:spPr>
          <a:xfrm>
            <a:off x="2072680" y="-220757"/>
            <a:ext cx="7929610" cy="5445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800000">
            <a:off x="13017" y="4661276"/>
            <a:ext cx="2237064" cy="22370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-8100000">
            <a:off x="-2203451" y="2127587"/>
            <a:ext cx="12135853" cy="5355940"/>
            <a:chOff x="677729" y="565745"/>
            <a:chExt cx="35276568" cy="15568677"/>
          </a:xfrm>
        </p:grpSpPr>
        <p:sp>
          <p:nvSpPr>
            <p:cNvPr id="6" name="Freeform 5"/>
            <p:cNvSpPr/>
            <p:nvPr/>
          </p:nvSpPr>
          <p:spPr>
            <a:xfrm>
              <a:off x="677729" y="565745"/>
              <a:ext cx="35276568" cy="15568677"/>
            </a:xfrm>
            <a:custGeom>
              <a:avLst/>
              <a:gdLst/>
              <a:ahLst/>
              <a:cxnLst/>
              <a:rect l="l" t="t" r="r" b="b"/>
              <a:pathLst>
                <a:path w="35276569" h="15568678">
                  <a:moveTo>
                    <a:pt x="0" y="0"/>
                  </a:moveTo>
                  <a:lnTo>
                    <a:pt x="35276569" y="0"/>
                  </a:lnTo>
                  <a:lnTo>
                    <a:pt x="35276569" y="15568678"/>
                  </a:lnTo>
                  <a:lnTo>
                    <a:pt x="0" y="1556867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6306184" y="3285568"/>
            <a:ext cx="3599816" cy="35998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63835" y="4095154"/>
            <a:ext cx="1173325" cy="156269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35910" y="3831636"/>
            <a:ext cx="5481186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en-US" sz="2800" b="1" dirty="0" err="1">
                <a:solidFill>
                  <a:srgbClr val="173C86"/>
                </a:solidFill>
                <a:latin typeface="Fira Sans Medium Bold"/>
              </a:rPr>
              <a:t>Interreg</a:t>
            </a:r>
            <a:r>
              <a:rPr lang="en-US" sz="2800" b="1" dirty="0">
                <a:solidFill>
                  <a:srgbClr val="173C86"/>
                </a:solidFill>
                <a:latin typeface="Fira Sans Medium Bold"/>
              </a:rPr>
              <a:t> </a:t>
            </a:r>
            <a:r>
              <a:rPr lang="en-US" sz="2800" b="1" dirty="0" err="1">
                <a:solidFill>
                  <a:srgbClr val="173C86"/>
                </a:solidFill>
                <a:latin typeface="Fira Sans Medium Bold"/>
              </a:rPr>
              <a:t>Česko</a:t>
            </a:r>
            <a:r>
              <a:rPr lang="en-US" sz="2800" b="1" dirty="0">
                <a:solidFill>
                  <a:srgbClr val="173C86"/>
                </a:solidFill>
                <a:latin typeface="Fira Sans Medium Bold"/>
              </a:rPr>
              <a:t> – </a:t>
            </a:r>
            <a:r>
              <a:rPr lang="en-US" sz="2800" b="1" dirty="0" err="1">
                <a:solidFill>
                  <a:srgbClr val="173C86"/>
                </a:solidFill>
                <a:latin typeface="Fira Sans Medium Bold"/>
              </a:rPr>
              <a:t>Sasko</a:t>
            </a:r>
            <a:r>
              <a:rPr lang="en-US" sz="2800" b="1" dirty="0">
                <a:solidFill>
                  <a:srgbClr val="173C86"/>
                </a:solidFill>
                <a:latin typeface="Fira Sans Medium Bold"/>
              </a:rPr>
              <a:t> </a:t>
            </a:r>
          </a:p>
          <a:p>
            <a:pPr>
              <a:lnSpc>
                <a:spcPts val="3256"/>
              </a:lnSpc>
            </a:pPr>
            <a:r>
              <a:rPr lang="en-US" sz="2800" b="1" dirty="0">
                <a:solidFill>
                  <a:srgbClr val="173C86"/>
                </a:solidFill>
                <a:latin typeface="Fira Sans Medium Bold"/>
              </a:rPr>
              <a:t>2021–2027</a:t>
            </a:r>
          </a:p>
          <a:p>
            <a:pPr>
              <a:lnSpc>
                <a:spcPts val="3256"/>
              </a:lnSpc>
            </a:pPr>
            <a:endParaRPr lang="en-US" sz="3101" dirty="0">
              <a:solidFill>
                <a:srgbClr val="173C86"/>
              </a:solidFill>
              <a:latin typeface="Fira Sans Medium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5910" y="2906175"/>
            <a:ext cx="5481186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en-US" sz="2800" b="1" dirty="0" err="1">
                <a:solidFill>
                  <a:srgbClr val="2A8435"/>
                </a:solidFill>
                <a:latin typeface="Fira Sans Medium Bold"/>
              </a:rPr>
              <a:t>Interreg</a:t>
            </a:r>
            <a:r>
              <a:rPr lang="en-US" sz="2800" b="1" dirty="0">
                <a:solidFill>
                  <a:srgbClr val="2A8435"/>
                </a:solidFill>
                <a:latin typeface="Fira Sans Medium Bold"/>
              </a:rPr>
              <a:t> Sachsen – </a:t>
            </a:r>
            <a:r>
              <a:rPr lang="en-US" sz="2800" b="1" dirty="0" err="1">
                <a:solidFill>
                  <a:srgbClr val="2A8435"/>
                </a:solidFill>
                <a:latin typeface="Fira Sans Medium Bold"/>
              </a:rPr>
              <a:t>Tschechien</a:t>
            </a:r>
            <a:r>
              <a:rPr lang="en-US" sz="2800" b="1" dirty="0">
                <a:solidFill>
                  <a:srgbClr val="2A8435"/>
                </a:solidFill>
                <a:latin typeface="Fira Sans Medium Bold"/>
              </a:rPr>
              <a:t> 2021-2027</a:t>
            </a:r>
          </a:p>
          <a:p>
            <a:pPr>
              <a:lnSpc>
                <a:spcPts val="3256"/>
              </a:lnSpc>
            </a:pPr>
            <a:endParaRPr lang="en-US" sz="3101" dirty="0">
              <a:solidFill>
                <a:srgbClr val="2A8435"/>
              </a:solidFill>
              <a:latin typeface="Fira Sans Medium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16677" y="3625627"/>
            <a:ext cx="5268371" cy="1268066"/>
            <a:chOff x="0" y="200448"/>
            <a:chExt cx="12968298" cy="312139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00448"/>
              <a:ext cx="12408569" cy="1925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10"/>
                </a:lnSpc>
              </a:pPr>
              <a:r>
                <a:rPr lang="en-US" sz="5091" spc="152">
                  <a:solidFill>
                    <a:srgbClr val="FFFFFF"/>
                  </a:solidFill>
                  <a:latin typeface="Fira Sans Bold Bold"/>
                </a:rPr>
                <a:t> 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59729" y="2553188"/>
              <a:ext cx="12408569" cy="76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4"/>
                </a:lnSpc>
              </a:pPr>
              <a:endParaRPr lang="en-US" spc="57" dirty="0">
                <a:solidFill>
                  <a:srgbClr val="2A8435"/>
                </a:solidFill>
                <a:latin typeface="Fira Sans Light Bold"/>
              </a:endParaRPr>
            </a:p>
          </p:txBody>
        </p:sp>
      </p:grpSp>
      <p:pic>
        <p:nvPicPr>
          <p:cNvPr id="14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0472" y="1806301"/>
            <a:ext cx="3240360" cy="10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57233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587695"/>
              </p:ext>
            </p:extLst>
          </p:nvPr>
        </p:nvGraphicFramePr>
        <p:xfrm>
          <a:off x="273050" y="3068950"/>
          <a:ext cx="9360528" cy="234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88"/>
                <a:gridCol w="1560088"/>
                <a:gridCol w="1560088"/>
                <a:gridCol w="1560088"/>
                <a:gridCol w="1560088"/>
                <a:gridCol w="1560088"/>
              </a:tblGrid>
              <a:tr h="468058"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F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F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F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F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F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F7D"/>
                    </a:solidFill>
                  </a:tcPr>
                </a:tc>
              </a:tr>
              <a:tr h="468058"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58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Gesamt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eine Headline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Hier steht eine 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342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322404"/>
              </p:ext>
            </p:extLst>
          </p:nvPr>
        </p:nvGraphicFramePr>
        <p:xfrm>
          <a:off x="272422" y="3068950"/>
          <a:ext cx="9360528" cy="234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88"/>
                <a:gridCol w="1560088"/>
                <a:gridCol w="1560088"/>
                <a:gridCol w="1560088"/>
                <a:gridCol w="1560088"/>
                <a:gridCol w="1560088"/>
              </a:tblGrid>
              <a:tr h="468058"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8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BE"/>
                    </a:solidFill>
                  </a:tcPr>
                </a:tc>
              </a:tr>
              <a:tr h="468058"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78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58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Gesamt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59445" marR="594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eine Headline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Hier steht eine 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eine etwas längere Headline</a:t>
            </a:r>
            <a:br>
              <a:rPr lang="de-DE" dirty="0"/>
            </a:br>
            <a:r>
              <a:rPr lang="de-DE" dirty="0"/>
              <a:t>in mehr als zwei Zeilen – Dreizeilige Headlines auf 22 </a:t>
            </a:r>
            <a:r>
              <a:rPr lang="de-DE" dirty="0" err="1"/>
              <a:t>pt</a:t>
            </a:r>
            <a:r>
              <a:rPr lang="de-DE" dirty="0"/>
              <a:t>. verkleinern!</a:t>
            </a:r>
          </a:p>
        </p:txBody>
      </p:sp>
    </p:spTree>
    <p:extLst>
      <p:ext uri="{BB962C8B-B14F-4D97-AF65-F5344CB8AC3E}">
        <p14:creationId xmlns:p14="http://schemas.microsoft.com/office/powerpoint/2010/main" val="17406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Dies ist eine Zwischenfolie</a:t>
            </a:r>
            <a:br>
              <a:rPr lang="de-DE" dirty="0"/>
            </a:br>
            <a:r>
              <a:rPr lang="de-DE" dirty="0"/>
              <a:t>mit einer zweizeiligen Headline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228643" y="6475227"/>
            <a:ext cx="1404937" cy="38277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1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eine etwas längere Headline</a:t>
            </a:r>
            <a:br>
              <a:rPr lang="de-DE" dirty="0"/>
            </a:br>
            <a:r>
              <a:rPr lang="de-DE" dirty="0"/>
              <a:t>in mehr als zwei Zeilen – Dreizeilige Headlines auf 22 </a:t>
            </a:r>
            <a:r>
              <a:rPr lang="de-DE" dirty="0" err="1"/>
              <a:t>pt</a:t>
            </a:r>
            <a:r>
              <a:rPr lang="de-DE" dirty="0"/>
              <a:t>. verkleinern!</a:t>
            </a:r>
          </a:p>
        </p:txBody>
      </p:sp>
    </p:spTree>
    <p:extLst>
      <p:ext uri="{BB962C8B-B14F-4D97-AF65-F5344CB8AC3E}">
        <p14:creationId xmlns:p14="http://schemas.microsoft.com/office/powerpoint/2010/main" val="41569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sz="quarter" idx="16"/>
          </p:nvPr>
        </p:nvSpPr>
        <p:spPr/>
        <p:txBody>
          <a:bodyPr numCol="1">
            <a:normAutofit fontScale="92500"/>
          </a:bodyPr>
          <a:lstStyle/>
          <a:p>
            <a:pPr marL="0" indent="0">
              <a:buNone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/>
              <a:t>Duis </a:t>
            </a:r>
            <a:r>
              <a:rPr lang="de-DE" dirty="0" err="1"/>
              <a:t>arcu</a:t>
            </a:r>
            <a:r>
              <a:rPr lang="de-DE" dirty="0"/>
              <a:t> </a:t>
            </a:r>
            <a:r>
              <a:rPr lang="de-DE" dirty="0" err="1"/>
              <a:t>tortor</a:t>
            </a:r>
            <a:r>
              <a:rPr lang="de-DE" dirty="0"/>
              <a:t>,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. </a:t>
            </a:r>
          </a:p>
          <a:p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, </a:t>
            </a:r>
            <a:r>
              <a:rPr lang="de-DE" dirty="0" err="1"/>
              <a:t>pede</a:t>
            </a:r>
            <a:r>
              <a:rPr lang="de-DE" dirty="0"/>
              <a:t>.  </a:t>
            </a:r>
          </a:p>
          <a:p>
            <a:pPr lvl="1"/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. Maecenas </a:t>
            </a:r>
            <a:r>
              <a:rPr lang="de-DE" dirty="0" err="1"/>
              <a:t>tempus</a:t>
            </a:r>
            <a:endParaRPr lang="de-DE" dirty="0"/>
          </a:p>
          <a:p>
            <a:pPr lvl="1"/>
            <a:r>
              <a:rPr lang="de-DE" dirty="0"/>
              <a:t>Sem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adipiscing</a:t>
            </a:r>
            <a:endParaRPr lang="de-DE" dirty="0"/>
          </a:p>
          <a:p>
            <a:r>
              <a:rPr lang="de-DE" dirty="0"/>
              <a:t>Duis </a:t>
            </a:r>
            <a:r>
              <a:rPr lang="de-DE" dirty="0" err="1"/>
              <a:t>arcu</a:t>
            </a:r>
            <a:r>
              <a:rPr lang="de-DE" dirty="0"/>
              <a:t> </a:t>
            </a:r>
            <a:r>
              <a:rPr lang="de-DE" dirty="0" err="1"/>
              <a:t>tortor</a:t>
            </a:r>
            <a:r>
              <a:rPr lang="de-DE" dirty="0"/>
              <a:t>,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eine Headline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Hier kann eine Subheadline </a:t>
            </a:r>
            <a:r>
              <a:rPr lang="de-DE" dirty="0" smtClean="0"/>
              <a:t>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3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Bildplatzhalter 1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platzhalt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Duis </a:t>
            </a:r>
            <a:r>
              <a:rPr lang="de-DE" dirty="0" err="1"/>
              <a:t>arcu</a:t>
            </a:r>
            <a:r>
              <a:rPr lang="de-DE" dirty="0"/>
              <a:t> </a:t>
            </a:r>
            <a:r>
              <a:rPr lang="de-DE" dirty="0" err="1"/>
              <a:t>tortor</a:t>
            </a:r>
            <a:r>
              <a:rPr lang="de-DE" dirty="0"/>
              <a:t>,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. </a:t>
            </a:r>
          </a:p>
          <a:p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, </a:t>
            </a:r>
            <a:r>
              <a:rPr lang="de-DE" dirty="0" err="1"/>
              <a:t>pede</a:t>
            </a:r>
            <a:r>
              <a:rPr lang="de-DE" dirty="0"/>
              <a:t>. 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dirty="0"/>
              <a:t>Hier steht eine etwas längere Headline</a:t>
            </a:r>
            <a:br>
              <a:rPr lang="de-DE" sz="2200" dirty="0"/>
            </a:br>
            <a:r>
              <a:rPr lang="de-DE" sz="2200" dirty="0"/>
              <a:t>in mehr als zwei Zeilen – Dreizeilige Headlines auf 22 </a:t>
            </a:r>
            <a:r>
              <a:rPr lang="de-DE" sz="2200" dirty="0" err="1"/>
              <a:t>pt</a:t>
            </a:r>
            <a:r>
              <a:rPr lang="de-DE" sz="2200" dirty="0"/>
              <a:t>. verkleinern!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Hier kann eine Subheadline </a:t>
            </a:r>
            <a:r>
              <a:rPr lang="de-DE" dirty="0" smtClean="0"/>
              <a:t>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7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40000" lnSpcReduction="20000"/>
          </a:bodyPr>
          <a:lstStyle/>
          <a:p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Hier steht eine Headline</a:t>
            </a:r>
            <a:br>
              <a:rPr lang="de-DE" dirty="0"/>
            </a:br>
            <a:r>
              <a:rPr lang="de-DE" dirty="0"/>
              <a:t>in zwei </a:t>
            </a:r>
            <a:r>
              <a:rPr lang="de-DE" dirty="0" smtClean="0"/>
              <a:t>Zeilen</a:t>
            </a:r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Hier kann eine Subheadline </a:t>
            </a:r>
            <a:r>
              <a:rPr lang="de-DE" dirty="0" smtClean="0"/>
              <a:t>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633664" y="-415976"/>
            <a:ext cx="17451760" cy="737336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313040" y="-4263515"/>
            <a:ext cx="5940541" cy="5244243"/>
            <a:chOff x="0" y="0"/>
            <a:chExt cx="6085374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85374" cy="5372100"/>
            </a:xfrm>
            <a:custGeom>
              <a:avLst/>
              <a:gdLst/>
              <a:ahLst/>
              <a:cxnLst/>
              <a:rect l="l" t="t" r="r" b="b"/>
              <a:pathLst>
                <a:path w="6085374" h="5372100">
                  <a:moveTo>
                    <a:pt x="4534704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534704" y="5372100"/>
                  </a:lnTo>
                  <a:lnTo>
                    <a:pt x="6085374" y="2686050"/>
                  </a:lnTo>
                  <a:lnTo>
                    <a:pt x="4534704" y="0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-2103784" y="3430810"/>
            <a:ext cx="9444432" cy="7126982"/>
            <a:chOff x="0" y="-514415"/>
            <a:chExt cx="7118922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-514415"/>
              <a:ext cx="7118922" cy="5372100"/>
            </a:xfrm>
            <a:custGeom>
              <a:avLst/>
              <a:gdLst/>
              <a:ahLst/>
              <a:cxnLst/>
              <a:rect l="l" t="t" r="r" b="b"/>
              <a:pathLst>
                <a:path w="7118922" h="5372100">
                  <a:moveTo>
                    <a:pt x="556825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568252" y="5372100"/>
                  </a:lnTo>
                  <a:lnTo>
                    <a:pt x="7118922" y="2686050"/>
                  </a:lnTo>
                  <a:lnTo>
                    <a:pt x="556825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31890" y="-27384"/>
            <a:ext cx="3102839" cy="10006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7212" y="5330402"/>
            <a:ext cx="504098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4"/>
              </a:lnSpc>
            </a:pPr>
            <a:r>
              <a:rPr lang="en-US" sz="1896" spc="57">
                <a:solidFill>
                  <a:srgbClr val="FFFFFF"/>
                </a:solidFill>
                <a:latin typeface="Fira Sans Light Bold"/>
              </a:rPr>
              <a:t>Unsere Mission und Ziele für die Zukunft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982" y="3789040"/>
            <a:ext cx="6746736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en-US" sz="2800" b="1" dirty="0" err="1">
                <a:solidFill>
                  <a:srgbClr val="2A8435"/>
                </a:solidFill>
                <a:latin typeface="Fira Sans Bold Bold"/>
              </a:rPr>
              <a:t>Interreg</a:t>
            </a:r>
            <a:r>
              <a:rPr lang="en-US" sz="2800" b="1" dirty="0">
                <a:solidFill>
                  <a:srgbClr val="2A8435"/>
                </a:solidFill>
                <a:latin typeface="Fira Sans Bold Bold"/>
              </a:rPr>
              <a:t> Sachsen – </a:t>
            </a:r>
            <a:r>
              <a:rPr lang="en-US" sz="2800" b="1" dirty="0" err="1">
                <a:solidFill>
                  <a:srgbClr val="2A8435"/>
                </a:solidFill>
                <a:latin typeface="Fira Sans Bold Bold"/>
              </a:rPr>
              <a:t>Tschechien</a:t>
            </a:r>
            <a:r>
              <a:rPr lang="en-US" sz="2800" b="1" dirty="0">
                <a:solidFill>
                  <a:srgbClr val="2A8435"/>
                </a:solidFill>
                <a:latin typeface="Fira Sans Bold Bold"/>
              </a:rPr>
              <a:t> </a:t>
            </a:r>
          </a:p>
          <a:p>
            <a:pPr>
              <a:lnSpc>
                <a:spcPts val="3256"/>
              </a:lnSpc>
            </a:pPr>
            <a:r>
              <a:rPr lang="en-US" sz="2800" b="1" dirty="0">
                <a:solidFill>
                  <a:srgbClr val="2A8435"/>
                </a:solidFill>
                <a:latin typeface="Fira Sans Bold Bold"/>
              </a:rPr>
              <a:t>2021-2027</a:t>
            </a:r>
          </a:p>
          <a:p>
            <a:pPr>
              <a:lnSpc>
                <a:spcPts val="3256"/>
              </a:lnSpc>
            </a:pPr>
            <a:endParaRPr lang="en-US" sz="3101" dirty="0">
              <a:solidFill>
                <a:srgbClr val="2A8435"/>
              </a:solidFill>
              <a:latin typeface="Fira Sans 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464" y="4725144"/>
            <a:ext cx="5481186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en-US" sz="2800" b="1" dirty="0" err="1">
                <a:solidFill>
                  <a:srgbClr val="173C86"/>
                </a:solidFill>
                <a:latin typeface="Fira Sans Bold Bold"/>
              </a:rPr>
              <a:t>Interreg</a:t>
            </a:r>
            <a:r>
              <a:rPr lang="en-US" sz="2800" b="1" dirty="0">
                <a:solidFill>
                  <a:srgbClr val="173C86"/>
                </a:solidFill>
                <a:latin typeface="Fira Sans Bold Bold"/>
              </a:rPr>
              <a:t> </a:t>
            </a:r>
            <a:r>
              <a:rPr lang="en-US" sz="2800" b="1" dirty="0" err="1">
                <a:solidFill>
                  <a:srgbClr val="173C86"/>
                </a:solidFill>
                <a:latin typeface="Fira Sans Bold Bold"/>
              </a:rPr>
              <a:t>Česko</a:t>
            </a:r>
            <a:r>
              <a:rPr lang="en-US" sz="2800" b="1" dirty="0">
                <a:solidFill>
                  <a:srgbClr val="173C86"/>
                </a:solidFill>
                <a:latin typeface="Fira Sans Bold Bold"/>
              </a:rPr>
              <a:t> – </a:t>
            </a:r>
            <a:r>
              <a:rPr lang="en-US" sz="2800" b="1" dirty="0" err="1">
                <a:solidFill>
                  <a:srgbClr val="173C86"/>
                </a:solidFill>
                <a:latin typeface="Fira Sans Bold Bold"/>
              </a:rPr>
              <a:t>Sasko</a:t>
            </a:r>
            <a:endParaRPr lang="en-US" sz="2800" b="1" dirty="0">
              <a:solidFill>
                <a:srgbClr val="173C86"/>
              </a:solidFill>
              <a:latin typeface="Fira Sans Bold Bold"/>
            </a:endParaRPr>
          </a:p>
          <a:p>
            <a:pPr>
              <a:lnSpc>
                <a:spcPts val="3256"/>
              </a:lnSpc>
            </a:pPr>
            <a:r>
              <a:rPr lang="en-US" sz="2800" b="1" dirty="0">
                <a:solidFill>
                  <a:srgbClr val="173C86"/>
                </a:solidFill>
                <a:latin typeface="Fira Sans Bold Bold"/>
              </a:rPr>
              <a:t>2021-2027</a:t>
            </a:r>
          </a:p>
          <a:p>
            <a:pPr>
              <a:lnSpc>
                <a:spcPts val="3256"/>
              </a:lnSpc>
            </a:pPr>
            <a:endParaRPr lang="en-US" sz="3101" dirty="0">
              <a:solidFill>
                <a:srgbClr val="173C86"/>
              </a:solidFill>
              <a:latin typeface="Fira Sans Bol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7982" y="4886340"/>
            <a:ext cx="504098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0"/>
              </a:lnSpc>
            </a:pPr>
            <a:r>
              <a:rPr lang="en-US" sz="5091" spc="152">
                <a:solidFill>
                  <a:srgbClr val="FFFFFF"/>
                </a:solidFill>
                <a:latin typeface="Fira Sans Bold Bold"/>
              </a:rPr>
              <a:t>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68824" y="5080409"/>
            <a:ext cx="1138972" cy="15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731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2420" y="1268700"/>
            <a:ext cx="4682100" cy="921764"/>
          </a:xfrm>
        </p:spPr>
        <p:txBody>
          <a:bodyPr/>
          <a:lstStyle/>
          <a:p>
            <a:r>
              <a:rPr lang="de-DE" dirty="0" smtClean="0"/>
              <a:t>Farben / </a:t>
            </a:r>
            <a:r>
              <a:rPr lang="de-DE" dirty="0" err="1" smtClean="0"/>
              <a:t>Barvy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208536" y="2645284"/>
            <a:ext cx="468058" cy="468058"/>
          </a:xfrm>
          <a:prstGeom prst="rect">
            <a:avLst/>
          </a:prstGeom>
          <a:solidFill>
            <a:srgbClr val="00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676594" y="2645284"/>
            <a:ext cx="936116" cy="468058"/>
          </a:xfrm>
          <a:prstGeom prst="rect">
            <a:avLst/>
          </a:prstGeom>
          <a:solidFill>
            <a:srgbClr val="008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612710" y="2645284"/>
            <a:ext cx="468058" cy="468058"/>
          </a:xfrm>
          <a:prstGeom prst="rect">
            <a:avLst/>
          </a:prstGeom>
          <a:solidFill>
            <a:srgbClr val="239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080768" y="2645284"/>
            <a:ext cx="468058" cy="468058"/>
          </a:xfrm>
          <a:prstGeom prst="rect">
            <a:avLst/>
          </a:prstGeom>
          <a:solidFill>
            <a:srgbClr val="6EA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548826" y="2645284"/>
            <a:ext cx="468058" cy="468058"/>
          </a:xfrm>
          <a:prstGeom prst="rect">
            <a:avLst/>
          </a:prstGeom>
          <a:solidFill>
            <a:srgbClr val="A0C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016884" y="2645284"/>
            <a:ext cx="468058" cy="468058"/>
          </a:xfrm>
          <a:prstGeom prst="rect">
            <a:avLst/>
          </a:prstGeom>
          <a:solidFill>
            <a:srgbClr val="D2E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421058" y="2647037"/>
            <a:ext cx="468058" cy="468058"/>
          </a:xfrm>
          <a:prstGeom prst="rect">
            <a:avLst/>
          </a:prstGeom>
          <a:solidFill>
            <a:srgbClr val="251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889116" y="2647037"/>
            <a:ext cx="936116" cy="468058"/>
          </a:xfrm>
          <a:prstGeom prst="rect">
            <a:avLst/>
          </a:prstGeom>
          <a:solidFill>
            <a:srgbClr val="00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825232" y="2647037"/>
            <a:ext cx="468058" cy="468058"/>
          </a:xfrm>
          <a:prstGeom prst="rect">
            <a:avLst/>
          </a:prstGeom>
          <a:solidFill>
            <a:srgbClr val="5A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293290" y="2647037"/>
            <a:ext cx="468058" cy="468058"/>
          </a:xfrm>
          <a:prstGeom prst="rect">
            <a:avLst/>
          </a:prstGeom>
          <a:solidFill>
            <a:srgbClr val="878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761348" y="2647037"/>
            <a:ext cx="468058" cy="468058"/>
          </a:xfrm>
          <a:prstGeom prst="rect">
            <a:avLst/>
          </a:prstGeom>
          <a:solidFill>
            <a:srgbClr val="B9B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8229406" y="2647037"/>
            <a:ext cx="468058" cy="468058"/>
          </a:xfrm>
          <a:prstGeom prst="rect">
            <a:avLst/>
          </a:prstGeom>
          <a:solidFill>
            <a:srgbClr val="CDC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2972732" y="3897058"/>
            <a:ext cx="468058" cy="468058"/>
          </a:xfrm>
          <a:prstGeom prst="rect">
            <a:avLst/>
          </a:prstGeom>
          <a:solidFill>
            <a:srgbClr val="00823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548812" y="3897058"/>
            <a:ext cx="468058" cy="468058"/>
          </a:xfrm>
          <a:prstGeom prst="rect">
            <a:avLst/>
          </a:prstGeom>
          <a:solidFill>
            <a:srgbClr val="00784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700972" y="3897058"/>
            <a:ext cx="468058" cy="468058"/>
          </a:xfrm>
          <a:prstGeom prst="rect">
            <a:avLst/>
          </a:prstGeom>
          <a:solidFill>
            <a:srgbClr val="00646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5277052" y="3897058"/>
            <a:ext cx="468058" cy="468058"/>
          </a:xfrm>
          <a:prstGeom prst="rect">
            <a:avLst/>
          </a:prstGeom>
          <a:solidFill>
            <a:srgbClr val="005A7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5853132" y="3897058"/>
            <a:ext cx="468058" cy="468058"/>
          </a:xfrm>
          <a:prstGeom prst="rect">
            <a:avLst/>
          </a:prstGeom>
          <a:solidFill>
            <a:srgbClr val="004B8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6429212" y="3897058"/>
            <a:ext cx="468058" cy="468058"/>
          </a:xfrm>
          <a:prstGeom prst="rect">
            <a:avLst/>
          </a:prstGeom>
          <a:solidFill>
            <a:srgbClr val="003C8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4124892" y="3897058"/>
            <a:ext cx="468058" cy="468058"/>
          </a:xfrm>
          <a:prstGeom prst="rect">
            <a:avLst/>
          </a:prstGeom>
          <a:solidFill>
            <a:srgbClr val="006E5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213568" y="5049232"/>
            <a:ext cx="1739432" cy="468058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953000" y="5049232"/>
            <a:ext cx="936116" cy="468058"/>
          </a:xfrm>
          <a:prstGeom prst="rect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5889116" y="5049232"/>
            <a:ext cx="468058" cy="468058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208536" y="3113342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100%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107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48</a:t>
            </a:r>
            <a:endParaRPr lang="de-DE" sz="700" dirty="0">
              <a:solidFill>
                <a:schemeClr val="tx2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676594" y="3113342"/>
            <a:ext cx="936116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HAUSFARBE </a:t>
            </a:r>
          </a:p>
          <a:p>
            <a:r>
              <a:rPr lang="de-DE" sz="700" b="1" dirty="0" smtClean="0">
                <a:solidFill>
                  <a:schemeClr val="tx2"/>
                </a:solidFill>
              </a:rPr>
              <a:t>GRÜN (SE)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0 G 130 B 50</a:t>
            </a:r>
            <a:endParaRPr lang="de-DE" sz="700" dirty="0">
              <a:solidFill>
                <a:schemeClr val="tx2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612710" y="3113342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080768" y="3113342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548826" y="3113342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4016884" y="3113342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687646" y="3113620"/>
            <a:ext cx="936116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sp>
        <p:nvSpPr>
          <p:cNvPr id="36" name="Rechteck 35"/>
          <p:cNvSpPr/>
          <p:nvPr/>
        </p:nvSpPr>
        <p:spPr>
          <a:xfrm>
            <a:off x="2612710" y="3106994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80%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35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150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85</a:t>
            </a:r>
          </a:p>
        </p:txBody>
      </p:sp>
      <p:sp>
        <p:nvSpPr>
          <p:cNvPr id="37" name="Rechteck 36"/>
          <p:cNvSpPr/>
          <p:nvPr/>
        </p:nvSpPr>
        <p:spPr>
          <a:xfrm>
            <a:off x="3080768" y="3106994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3080768" y="3113620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60%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110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175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125</a:t>
            </a:r>
          </a:p>
        </p:txBody>
      </p:sp>
      <p:sp>
        <p:nvSpPr>
          <p:cNvPr id="39" name="Rechteck 38"/>
          <p:cNvSpPr/>
          <p:nvPr/>
        </p:nvSpPr>
        <p:spPr>
          <a:xfrm>
            <a:off x="3548826" y="3113620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40%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160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200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165</a:t>
            </a:r>
          </a:p>
        </p:txBody>
      </p:sp>
      <p:sp>
        <p:nvSpPr>
          <p:cNvPr id="40" name="Rechteck 39"/>
          <p:cNvSpPr/>
          <p:nvPr/>
        </p:nvSpPr>
        <p:spPr>
          <a:xfrm>
            <a:off x="4016884" y="3113620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20%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210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230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210</a:t>
            </a:r>
          </a:p>
        </p:txBody>
      </p:sp>
      <p:sp>
        <p:nvSpPr>
          <p:cNvPr id="41" name="Rechteck 40"/>
          <p:cNvSpPr/>
          <p:nvPr/>
        </p:nvSpPr>
        <p:spPr>
          <a:xfrm>
            <a:off x="5426099" y="3113342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100%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37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30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101</a:t>
            </a:r>
            <a:endParaRPr lang="de-DE" sz="700" dirty="0">
              <a:solidFill>
                <a:schemeClr val="tx2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894157" y="3113342"/>
            <a:ext cx="936116" cy="675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HAUSFARBE </a:t>
            </a:r>
          </a:p>
          <a:p>
            <a:r>
              <a:rPr lang="de-DE" sz="700" b="1" dirty="0" smtClean="0">
                <a:solidFill>
                  <a:schemeClr val="tx2"/>
                </a:solidFill>
              </a:rPr>
              <a:t>BLAU (CZ)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0 G 60 B 134</a:t>
            </a:r>
          </a:p>
        </p:txBody>
      </p:sp>
      <p:sp>
        <p:nvSpPr>
          <p:cNvPr id="43" name="Rechteck 42"/>
          <p:cNvSpPr/>
          <p:nvPr/>
        </p:nvSpPr>
        <p:spPr>
          <a:xfrm>
            <a:off x="6830273" y="3113342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7298331" y="3113342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7766389" y="3113342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8234447" y="3113342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5905209" y="3113620"/>
            <a:ext cx="936116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sp>
        <p:nvSpPr>
          <p:cNvPr id="48" name="Rechteck 47"/>
          <p:cNvSpPr/>
          <p:nvPr/>
        </p:nvSpPr>
        <p:spPr>
          <a:xfrm>
            <a:off x="6830273" y="3106994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>
                <a:solidFill>
                  <a:schemeClr val="tx2"/>
                </a:solidFill>
              </a:rPr>
              <a:t>7</a:t>
            </a:r>
            <a:r>
              <a:rPr lang="de-DE" sz="700" b="1" dirty="0" smtClean="0">
                <a:solidFill>
                  <a:schemeClr val="tx2"/>
                </a:solidFill>
              </a:rPr>
              <a:t>0%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90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105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165</a:t>
            </a:r>
          </a:p>
        </p:txBody>
      </p:sp>
      <p:sp>
        <p:nvSpPr>
          <p:cNvPr id="49" name="Rechteck 48"/>
          <p:cNvSpPr/>
          <p:nvPr/>
        </p:nvSpPr>
        <p:spPr>
          <a:xfrm>
            <a:off x="7298331" y="3106994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7298331" y="3113620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50%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135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142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190</a:t>
            </a:r>
          </a:p>
        </p:txBody>
      </p:sp>
      <p:sp>
        <p:nvSpPr>
          <p:cNvPr id="51" name="Rechteck 50"/>
          <p:cNvSpPr/>
          <p:nvPr/>
        </p:nvSpPr>
        <p:spPr>
          <a:xfrm>
            <a:off x="7766389" y="3113620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>
                <a:solidFill>
                  <a:schemeClr val="tx2"/>
                </a:solidFill>
              </a:rPr>
              <a:t>3</a:t>
            </a:r>
            <a:r>
              <a:rPr lang="de-DE" sz="700" b="1" dirty="0" smtClean="0">
                <a:solidFill>
                  <a:schemeClr val="tx2"/>
                </a:solidFill>
              </a:rPr>
              <a:t>0%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185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185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220</a:t>
            </a:r>
          </a:p>
        </p:txBody>
      </p:sp>
      <p:sp>
        <p:nvSpPr>
          <p:cNvPr id="52" name="Rechteck 51"/>
          <p:cNvSpPr/>
          <p:nvPr/>
        </p:nvSpPr>
        <p:spPr>
          <a:xfrm>
            <a:off x="8234447" y="3113620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20%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205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205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230</a:t>
            </a:r>
          </a:p>
        </p:txBody>
      </p:sp>
      <p:sp>
        <p:nvSpPr>
          <p:cNvPr id="53" name="Rechteck 52"/>
          <p:cNvSpPr/>
          <p:nvPr/>
        </p:nvSpPr>
        <p:spPr>
          <a:xfrm>
            <a:off x="2960786" y="4365116"/>
            <a:ext cx="582441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HAUSFARBE</a:t>
            </a:r>
          </a:p>
          <a:p>
            <a:r>
              <a:rPr lang="de-DE" sz="700" b="1" dirty="0" smtClean="0">
                <a:solidFill>
                  <a:schemeClr val="tx2"/>
                </a:solidFill>
              </a:rPr>
              <a:t>GRÜN (SE)</a:t>
            </a:r>
            <a:endParaRPr lang="de-DE" sz="700" dirty="0">
              <a:solidFill>
                <a:schemeClr val="tx2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3543228" y="4365116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dirty="0" smtClean="0">
                <a:solidFill>
                  <a:schemeClr val="tx2"/>
                </a:solidFill>
              </a:rPr>
              <a:t>R 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120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75</a:t>
            </a:r>
            <a:endParaRPr lang="de-DE" sz="700" dirty="0">
              <a:solidFill>
                <a:schemeClr val="tx2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4124892" y="4365116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dirty="0" smtClean="0">
                <a:solidFill>
                  <a:schemeClr val="tx2"/>
                </a:solidFill>
              </a:rPr>
              <a:t>R 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110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95</a:t>
            </a:r>
            <a:endParaRPr lang="de-DE" sz="700" dirty="0">
              <a:solidFill>
                <a:schemeClr val="tx2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4700972" y="4365116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dirty="0" smtClean="0">
                <a:solidFill>
                  <a:schemeClr val="tx2"/>
                </a:solidFill>
              </a:rPr>
              <a:t>R 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100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110</a:t>
            </a:r>
            <a:endParaRPr lang="de-DE" sz="700" dirty="0">
              <a:solidFill>
                <a:schemeClr val="tx2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5270271" y="4365116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dirty="0" smtClean="0">
                <a:solidFill>
                  <a:schemeClr val="tx2"/>
                </a:solidFill>
              </a:rPr>
              <a:t>R 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90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125</a:t>
            </a:r>
            <a:endParaRPr lang="de-DE" sz="700" dirty="0">
              <a:solidFill>
                <a:schemeClr val="tx2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853132" y="4365116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dirty="0" smtClean="0">
                <a:solidFill>
                  <a:schemeClr val="tx2"/>
                </a:solidFill>
              </a:rPr>
              <a:t>R 0 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75 </a:t>
            </a:r>
            <a:br>
              <a:rPr lang="de-DE" sz="700" dirty="0" smtClean="0">
                <a:solidFill>
                  <a:schemeClr val="tx2"/>
                </a:solidFill>
              </a:rPr>
            </a:br>
            <a:r>
              <a:rPr lang="de-DE" sz="700" dirty="0" smtClean="0">
                <a:solidFill>
                  <a:schemeClr val="tx2"/>
                </a:solidFill>
              </a:rPr>
              <a:t>B 130</a:t>
            </a:r>
            <a:endParaRPr lang="de-DE" sz="700" dirty="0">
              <a:solidFill>
                <a:schemeClr val="tx2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6429211" y="4365116"/>
            <a:ext cx="630049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HAUSFARBE</a:t>
            </a:r>
          </a:p>
          <a:p>
            <a:r>
              <a:rPr lang="de-DE" sz="700" b="1" dirty="0" smtClean="0">
                <a:solidFill>
                  <a:schemeClr val="tx2"/>
                </a:solidFill>
              </a:rPr>
              <a:t>BLAU (CZ)</a:t>
            </a:r>
            <a:endParaRPr lang="de-DE" sz="700" dirty="0">
              <a:solidFill>
                <a:schemeClr val="tx2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3226484" y="5517290"/>
            <a:ext cx="1582496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HAUSFARBE GRAU (K 70%)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111 G 111 B 111</a:t>
            </a:r>
            <a:endParaRPr lang="de-DE" sz="700" dirty="0">
              <a:solidFill>
                <a:schemeClr val="tx2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4959836" y="5517568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50%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157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157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157</a:t>
            </a:r>
          </a:p>
        </p:txBody>
      </p:sp>
      <p:sp>
        <p:nvSpPr>
          <p:cNvPr id="62" name="Rechteck 61"/>
          <p:cNvSpPr/>
          <p:nvPr/>
        </p:nvSpPr>
        <p:spPr>
          <a:xfrm>
            <a:off x="5889116" y="5517290"/>
            <a:ext cx="468058" cy="46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r>
              <a:rPr lang="de-DE" sz="700" b="1" dirty="0" smtClean="0">
                <a:solidFill>
                  <a:schemeClr val="tx2"/>
                </a:solidFill>
              </a:rPr>
              <a:t>25%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R 208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G 208</a:t>
            </a:r>
          </a:p>
          <a:p>
            <a:r>
              <a:rPr lang="de-DE" sz="700" dirty="0" smtClean="0">
                <a:solidFill>
                  <a:schemeClr val="tx2"/>
                </a:solidFill>
              </a:rPr>
              <a:t>B 208</a:t>
            </a:r>
          </a:p>
        </p:txBody>
      </p:sp>
    </p:spTree>
    <p:extLst>
      <p:ext uri="{BB962C8B-B14F-4D97-AF65-F5344CB8AC3E}">
        <p14:creationId xmlns:p14="http://schemas.microsoft.com/office/powerpoint/2010/main" val="1663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3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sz="quarter" idx="16"/>
          </p:nvPr>
        </p:nvSpPr>
        <p:spPr/>
        <p:txBody>
          <a:bodyPr numCol="1"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/>
              <a:t>Duis </a:t>
            </a:r>
            <a:r>
              <a:rPr lang="de-DE" dirty="0" err="1"/>
              <a:t>arcu</a:t>
            </a:r>
            <a:r>
              <a:rPr lang="de-DE" dirty="0"/>
              <a:t> </a:t>
            </a:r>
            <a:r>
              <a:rPr lang="de-DE" dirty="0" err="1"/>
              <a:t>tortor</a:t>
            </a:r>
            <a:r>
              <a:rPr lang="de-DE" dirty="0"/>
              <a:t>,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. </a:t>
            </a:r>
          </a:p>
          <a:p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, </a:t>
            </a:r>
            <a:r>
              <a:rPr lang="de-DE" dirty="0" err="1"/>
              <a:t>pede</a:t>
            </a:r>
            <a:r>
              <a:rPr lang="de-DE" dirty="0"/>
              <a:t>.  </a:t>
            </a:r>
          </a:p>
          <a:p>
            <a:pPr lvl="1"/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. Maecenas </a:t>
            </a:r>
            <a:r>
              <a:rPr lang="de-DE" dirty="0" err="1"/>
              <a:t>tempus</a:t>
            </a:r>
            <a:endParaRPr lang="de-DE" dirty="0"/>
          </a:p>
          <a:p>
            <a:pPr lvl="1"/>
            <a:r>
              <a:rPr lang="de-DE" dirty="0"/>
              <a:t>Sem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adipiscing</a:t>
            </a:r>
            <a:endParaRPr lang="de-DE" dirty="0"/>
          </a:p>
          <a:p>
            <a:r>
              <a:rPr lang="de-DE" dirty="0"/>
              <a:t>Duis </a:t>
            </a:r>
            <a:r>
              <a:rPr lang="de-DE" dirty="0" err="1"/>
              <a:t>arcu</a:t>
            </a:r>
            <a:r>
              <a:rPr lang="de-DE" dirty="0"/>
              <a:t> </a:t>
            </a:r>
            <a:r>
              <a:rPr lang="de-DE" dirty="0" err="1"/>
              <a:t>tortor</a:t>
            </a:r>
            <a:r>
              <a:rPr lang="de-DE" dirty="0"/>
              <a:t>,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3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 smtClean="0"/>
              <a:t>Donec</a:t>
            </a:r>
            <a:r>
              <a:rPr lang="de-DE" dirty="0" smtClean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 smtClean="0"/>
              <a:t>nec</a:t>
            </a:r>
            <a:r>
              <a:rPr lang="de-DE" dirty="0"/>
              <a:t> </a:t>
            </a:r>
            <a:r>
              <a:rPr lang="de-DE" dirty="0" err="1" smtClean="0"/>
              <a:t>vulputate</a:t>
            </a:r>
            <a:r>
              <a:rPr lang="de-DE" dirty="0" smtClean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 smtClean="0"/>
              <a:t>pretium</a:t>
            </a:r>
            <a:r>
              <a:rPr lang="de-DE" dirty="0" smtClean="0"/>
              <a:t>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Aenean</a:t>
            </a:r>
            <a:r>
              <a:rPr lang="de-DE" dirty="0" smtClean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 smtClean="0"/>
              <a:t>consequat</a:t>
            </a:r>
            <a:r>
              <a:rPr lang="de-DE" dirty="0" smtClean="0"/>
              <a:t>. </a:t>
            </a:r>
            <a:br>
              <a:rPr lang="de-DE" dirty="0" smtClean="0"/>
            </a:br>
            <a:r>
              <a:rPr lang="de-DE" dirty="0" smtClean="0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 smtClean="0"/>
              <a:t>imperdiet</a:t>
            </a:r>
            <a:r>
              <a:rPr lang="de-DE" dirty="0"/>
              <a:t> </a:t>
            </a:r>
            <a:r>
              <a:rPr lang="de-DE" dirty="0" err="1" smtClean="0"/>
              <a:t>etiam</a:t>
            </a:r>
            <a:r>
              <a:rPr lang="de-DE" dirty="0" smtClean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 </a:t>
            </a:r>
            <a:r>
              <a:rPr lang="de-DE" dirty="0" err="1"/>
              <a:t>Curabitur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Nam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dui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 smtClean="0"/>
              <a:t>Maecenas </a:t>
            </a:r>
            <a:r>
              <a:rPr lang="de-DE" dirty="0" err="1"/>
              <a:t>tempus</a:t>
            </a:r>
            <a:r>
              <a:rPr lang="de-DE" dirty="0"/>
              <a:t>, </a:t>
            </a:r>
            <a:r>
              <a:rPr lang="de-DE" dirty="0" err="1"/>
              <a:t>tellus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condimentum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Nam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nunc</a:t>
            </a:r>
            <a:r>
              <a:rPr lang="de-DE" dirty="0"/>
              <a:t>,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luctus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, </a:t>
            </a:r>
            <a:r>
              <a:rPr lang="de-DE" dirty="0" err="1"/>
              <a:t>hendrerit</a:t>
            </a:r>
            <a:r>
              <a:rPr lang="de-DE" dirty="0"/>
              <a:t> </a:t>
            </a:r>
            <a:r>
              <a:rPr lang="de-DE" dirty="0" err="1" smtClean="0"/>
              <a:t>id</a:t>
            </a:r>
            <a:endParaRPr lang="de-DE" dirty="0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eine Headline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Hier kann eine Subheadline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6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8" name="Bildplatzhalter 17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platzhalt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Bildbeschreibung Arial 12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Bildbeschreibung Arial 12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 </a:t>
            </a:r>
          </a:p>
          <a:p>
            <a:endParaRPr lang="de-DE" dirty="0"/>
          </a:p>
          <a:p>
            <a:r>
              <a:rPr lang="de-DE" dirty="0"/>
              <a:t>Duis </a:t>
            </a:r>
            <a:r>
              <a:rPr lang="de-DE" dirty="0" err="1"/>
              <a:t>arcu</a:t>
            </a:r>
            <a:r>
              <a:rPr lang="de-DE" dirty="0"/>
              <a:t> </a:t>
            </a:r>
            <a:r>
              <a:rPr lang="de-DE" dirty="0" err="1"/>
              <a:t>tortor</a:t>
            </a:r>
            <a:r>
              <a:rPr lang="de-DE" dirty="0"/>
              <a:t>,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. </a:t>
            </a:r>
          </a:p>
          <a:p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, </a:t>
            </a:r>
            <a:r>
              <a:rPr lang="de-DE" dirty="0" err="1"/>
              <a:t>pede</a:t>
            </a:r>
            <a:r>
              <a:rPr lang="de-DE" dirty="0"/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dirty="0"/>
              <a:t>Hier steht eine etwas längere Headline</a:t>
            </a:r>
            <a:br>
              <a:rPr lang="de-DE" sz="2200" dirty="0"/>
            </a:br>
            <a:r>
              <a:rPr lang="de-DE" sz="2200" dirty="0"/>
              <a:t>in mehr als zwei Zeilen </a:t>
            </a:r>
            <a:r>
              <a:rPr lang="de-DE" sz="2200" dirty="0" smtClean="0"/>
              <a:t>– Dreizeilige Headlines auf 22 </a:t>
            </a:r>
            <a:r>
              <a:rPr lang="de-DE" sz="2200" dirty="0" err="1" smtClean="0"/>
              <a:t>pt</a:t>
            </a:r>
            <a:r>
              <a:rPr lang="de-DE" sz="2200" dirty="0" smtClean="0"/>
              <a:t>. verkleinern!</a:t>
            </a:r>
            <a:endParaRPr lang="de-DE" sz="22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 smtClean="0"/>
              <a:t>Subheadline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35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Textplatzhalt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Bildbeschreibung Arial 12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5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SAB_PPT_Master_SN">
  <a:themeElements>
    <a:clrScheme name="SAB-Sächsische Aufbaubank">
      <a:dk1>
        <a:srgbClr val="6F6F6F"/>
      </a:dk1>
      <a:lt1>
        <a:srgbClr val="FFFFFF"/>
      </a:lt1>
      <a:dk2>
        <a:srgbClr val="000000"/>
      </a:dk2>
      <a:lt2>
        <a:srgbClr val="FFFFFF"/>
      </a:lt2>
      <a:accent1>
        <a:srgbClr val="008232"/>
      </a:accent1>
      <a:accent2>
        <a:srgbClr val="003C86"/>
      </a:accent2>
      <a:accent3>
        <a:srgbClr val="00784B"/>
      </a:accent3>
      <a:accent4>
        <a:srgbClr val="006E5F"/>
      </a:accent4>
      <a:accent5>
        <a:srgbClr val="00646E"/>
      </a:accent5>
      <a:accent6>
        <a:srgbClr val="005A78"/>
      </a:accent6>
      <a:hlink>
        <a:srgbClr val="004B82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4625" indent="-174625">
          <a:buClr>
            <a:schemeClr val="accent1"/>
          </a:buClr>
          <a:buFont typeface="Arial" panose="020B0604020202020204" pitchFamily="34" charset="0"/>
          <a:buChar char="•"/>
          <a:tabLst>
            <a:tab pos="174625" algn="l"/>
          </a:tabLst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-07-05_Masterpräsentation 2021-27_3" id="{DFAC66BD-3B61-4CC8-89F9-2700D77BC75D}" vid="{88974E31-5208-4504-9F44-6B42BB42A2E7}"/>
    </a:ext>
  </a:extLst>
</a:theme>
</file>

<file path=ppt/theme/theme2.xml><?xml version="1.0" encoding="utf-8"?>
<a:theme xmlns:a="http://schemas.openxmlformats.org/drawingml/2006/main" name="7_SAB_PPT_Master_SN">
  <a:themeElements>
    <a:clrScheme name="SAB-Sächsische Aufbaubank">
      <a:dk1>
        <a:srgbClr val="6F6F6F"/>
      </a:dk1>
      <a:lt1>
        <a:srgbClr val="FFFFFF"/>
      </a:lt1>
      <a:dk2>
        <a:srgbClr val="000000"/>
      </a:dk2>
      <a:lt2>
        <a:srgbClr val="FFFFFF"/>
      </a:lt2>
      <a:accent1>
        <a:srgbClr val="008232"/>
      </a:accent1>
      <a:accent2>
        <a:srgbClr val="003C86"/>
      </a:accent2>
      <a:accent3>
        <a:srgbClr val="00784B"/>
      </a:accent3>
      <a:accent4>
        <a:srgbClr val="006E5F"/>
      </a:accent4>
      <a:accent5>
        <a:srgbClr val="00646E"/>
      </a:accent5>
      <a:accent6>
        <a:srgbClr val="005A78"/>
      </a:accent6>
      <a:hlink>
        <a:srgbClr val="004B82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4625" indent="-174625">
          <a:buClr>
            <a:schemeClr val="accent1"/>
          </a:buClr>
          <a:buFont typeface="Arial" panose="020B0604020202020204" pitchFamily="34" charset="0"/>
          <a:buChar char="•"/>
          <a:tabLst>
            <a:tab pos="174625" algn="l"/>
          </a:tabLst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-07-05_Masterpräsentation 2021-27_3" id="{DFAC66BD-3B61-4CC8-89F9-2700D77BC75D}" vid="{D77F406F-2139-4C3C-A557-DADFD6844EF7}"/>
    </a:ext>
  </a:extLst>
</a:theme>
</file>

<file path=ppt/theme/theme3.xml><?xml version="1.0" encoding="utf-8"?>
<a:theme xmlns:a="http://schemas.openxmlformats.org/drawingml/2006/main" name="SAB_PPT_Master_SN">
  <a:themeElements>
    <a:clrScheme name="SAB-Sächsische Aufbaubank">
      <a:dk1>
        <a:srgbClr val="6F6F6F"/>
      </a:dk1>
      <a:lt1>
        <a:srgbClr val="FFFFFF"/>
      </a:lt1>
      <a:dk2>
        <a:srgbClr val="000000"/>
      </a:dk2>
      <a:lt2>
        <a:srgbClr val="FFFFFF"/>
      </a:lt2>
      <a:accent1>
        <a:srgbClr val="008232"/>
      </a:accent1>
      <a:accent2>
        <a:srgbClr val="003C86"/>
      </a:accent2>
      <a:accent3>
        <a:srgbClr val="00784B"/>
      </a:accent3>
      <a:accent4>
        <a:srgbClr val="006E5F"/>
      </a:accent4>
      <a:accent5>
        <a:srgbClr val="00646E"/>
      </a:accent5>
      <a:accent6>
        <a:srgbClr val="005A78"/>
      </a:accent6>
      <a:hlink>
        <a:srgbClr val="004B82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4625" indent="-174625">
          <a:buClr>
            <a:schemeClr val="accent1"/>
          </a:buClr>
          <a:buFont typeface="Arial" panose="020B0604020202020204" pitchFamily="34" charset="0"/>
          <a:buChar char="•"/>
          <a:tabLst>
            <a:tab pos="174625" algn="l"/>
          </a:tabLst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-07-05_Masterpräsentation 2021-27_3" id="{DFAC66BD-3B61-4CC8-89F9-2700D77BC75D}" vid="{5CDC4FDC-77AC-4710-B5B3-C0B57AE68ECD}"/>
    </a:ext>
  </a:extLst>
</a:theme>
</file>

<file path=ppt/theme/theme4.xml><?xml version="1.0" encoding="utf-8"?>
<a:theme xmlns:a="http://schemas.openxmlformats.org/drawingml/2006/main" name="1_SAB_PPT_Master_SN">
  <a:themeElements>
    <a:clrScheme name="SAB-Sächsische Aufbaubank">
      <a:dk1>
        <a:srgbClr val="6F6F6F"/>
      </a:dk1>
      <a:lt1>
        <a:srgbClr val="FFFFFF"/>
      </a:lt1>
      <a:dk2>
        <a:srgbClr val="000000"/>
      </a:dk2>
      <a:lt2>
        <a:srgbClr val="FFFFFF"/>
      </a:lt2>
      <a:accent1>
        <a:srgbClr val="008232"/>
      </a:accent1>
      <a:accent2>
        <a:srgbClr val="003C86"/>
      </a:accent2>
      <a:accent3>
        <a:srgbClr val="00784B"/>
      </a:accent3>
      <a:accent4>
        <a:srgbClr val="006E5F"/>
      </a:accent4>
      <a:accent5>
        <a:srgbClr val="00646E"/>
      </a:accent5>
      <a:accent6>
        <a:srgbClr val="005A78"/>
      </a:accent6>
      <a:hlink>
        <a:srgbClr val="004B82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4625" indent="-174625">
          <a:buClr>
            <a:schemeClr val="accent1"/>
          </a:buClr>
          <a:buFont typeface="Arial" panose="020B0604020202020204" pitchFamily="34" charset="0"/>
          <a:buChar char="•"/>
          <a:tabLst>
            <a:tab pos="174625" algn="l"/>
          </a:tabLst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-07-05_Masterpräsentation 2021-27_3" id="{DFAC66BD-3B61-4CC8-89F9-2700D77BC75D}" vid="{AC23DDCA-8BE8-4E63-8A22-45121A0ACE0F}"/>
    </a:ext>
  </a:ext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Masterpräsentation 2021-27</Template>
  <TotalTime>0</TotalTime>
  <Words>838</Words>
  <Application>Microsoft Office PowerPoint</Application>
  <PresentationFormat>A4-Papier (210x297 mm)</PresentationFormat>
  <Paragraphs>173</Paragraphs>
  <Slides>17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8" baseType="lpstr">
      <vt:lpstr>Arial</vt:lpstr>
      <vt:lpstr>Calibri</vt:lpstr>
      <vt:lpstr>Fira Sans Bold Bold</vt:lpstr>
      <vt:lpstr>Fira Sans Light Bold</vt:lpstr>
      <vt:lpstr>Fira Sans Medium Bold</vt:lpstr>
      <vt:lpstr>Roboto</vt:lpstr>
      <vt:lpstr>5_SAB_PPT_Master_SN</vt:lpstr>
      <vt:lpstr>7_SAB_PPT_Master_SN</vt:lpstr>
      <vt:lpstr>SAB_PPT_Master_SN</vt:lpstr>
      <vt:lpstr>1_SAB_PPT_Master_SN</vt:lpstr>
      <vt:lpstr>think-cell Folie</vt:lpstr>
      <vt:lpstr>PowerPoint-Präsentation</vt:lpstr>
      <vt:lpstr>PowerPoint-Präsentation</vt:lpstr>
      <vt:lpstr>PowerPoint-Präsentation</vt:lpstr>
      <vt:lpstr>Farben / Barvy</vt:lpstr>
      <vt:lpstr>PowerPoint-Präsentation</vt:lpstr>
      <vt:lpstr>PowerPoint-Präsentation</vt:lpstr>
      <vt:lpstr>Hier steht eine Headline in zwei Zeilen</vt:lpstr>
      <vt:lpstr>Hier steht eine etwas längere Headline in mehr als zwei Zeilen – Dreizeilige Headlines auf 22 pt. verkleinern!</vt:lpstr>
      <vt:lpstr>PowerPoint-Präsentation</vt:lpstr>
      <vt:lpstr>Hier steht eine Headline in zwei Zeilen</vt:lpstr>
      <vt:lpstr>Hier steht eine Headline in zwei Zeilen</vt:lpstr>
      <vt:lpstr>Hier steht eine etwas längere Headline in mehr als zwei Zeilen – Dreizeilige Headlines auf 22 pt. verkleinern!</vt:lpstr>
      <vt:lpstr>Dies ist eine Zwischenfolie mit einer zweizeiligen Headline</vt:lpstr>
      <vt:lpstr>Hier steht eine etwas längere Headline in mehr als zwei Zeilen – Dreizeilige Headlines auf 22 pt. verkleinern!</vt:lpstr>
      <vt:lpstr>Hier steht eine Headline in zwei Zeilen</vt:lpstr>
      <vt:lpstr>Hier steht eine etwas längere Headline in mehr als zwei Zeilen – Dreizeilige Headlines auf 22 pt. verkleinern!</vt:lpstr>
      <vt:lpstr>Hier steht eine Headline in zwei Zeilen</vt:lpstr>
    </vt:vector>
  </TitlesOfParts>
  <Company>SAB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Enders, Jennifer Laura</dc:creator>
  <cp:lastModifiedBy>Ceskova, Andrea</cp:lastModifiedBy>
  <cp:revision>5</cp:revision>
  <dcterms:created xsi:type="dcterms:W3CDTF">2023-08-10T08:03:27Z</dcterms:created>
  <dcterms:modified xsi:type="dcterms:W3CDTF">2023-10-04T13:18:09Z</dcterms:modified>
</cp:coreProperties>
</file>