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6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F9248-3F1F-097A-ECD1-1574F6BB3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CEF0C8-99E7-B320-E16F-7605A2178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127A78-6600-3C8E-D0AC-082A1497A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FDA01A-FF18-68AB-EC44-F54C5996F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13F17D-AAB0-9035-C615-26E292A1F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75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50B8CD-1D0D-8CB2-5CF8-8A5B2AB65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F5C72F-39F1-422E-1E04-DBBE8C353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A3FE52-C74A-D473-E51A-E5F3C2D5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0E45DA-928E-8900-9C29-C411E8E8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8CA931-284F-0066-CD12-04BB7A379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7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AD668D2-A47D-71CC-16D2-42986CAC46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AA3D0C3-94CC-D907-21B3-49E07F9349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FA08E3-D6D0-81D6-9399-0C979905B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C0EB59-86CB-1A18-ECB6-9E3CDE637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AEE57A-13E8-A74C-442E-B4411D6FE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02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73CEA6-1501-5AE3-896B-8085EC240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FDA706-9EA2-2258-E363-4693F5707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AEB061-3276-04DC-3DA0-9C3B34E4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B0C96E-6597-4E19-15E8-C517B7BAE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AD0C08-842B-B266-E1C1-E1E928372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62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427857-6490-A19A-9AA5-8667FB42A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AC15D03-FF89-6E5B-C745-71069D825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465EA5-3CC7-5C8B-F33F-588B8244B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F9DBE3-69EE-E8D4-2983-9C346DE6C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23B14C-6B13-C6C7-40B8-598C81CD9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88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0C6D23-D02E-F4CD-5456-C87622371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ADF22D-B82A-D65A-9193-30C83D8D9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0F0AE98-C071-30D5-0F8A-26306248E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2FAD9DD-8308-0800-E221-7D618ED0B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25E8E9-4B46-1D5B-DC21-25C03EC0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CCBD69E-F2CC-5432-E460-246144A12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086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BA341F-17D3-C5A4-387D-0EA156D99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2C6610-07BA-9EAD-4B60-D635255AF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03C31FC-14A6-12E5-FE38-766202B74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6A5F71B-CC69-F872-BD41-1CB7708DFD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78390F1-0688-44F8-BB0A-E35130E23F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DD58231-0A80-9B67-7049-0387042BA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356C971-D7AE-7F82-1525-869FFDA30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C0CE5F8-F57E-B303-469C-0F329F3D7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52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B9A323-C102-C884-2535-4304B0DA0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32D4781-9D0C-306C-C186-DBE620A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D59A569-8004-5AC4-97A3-B6F03021E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3AF8B7B-029C-F2EF-612E-A26A18DC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397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5C55D64-2011-D6E3-518D-3239605D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44E55A-82B9-87AD-4962-D6E279E3C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15DD53-AC52-D7F4-EEC9-CFB877308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343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F23F4C-0704-695B-FD3F-961F3DAF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6B6A4-7F68-8A31-7172-499D1DC6A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81404F-7D23-C72D-37E9-097A6C046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60272D8-EDC2-E794-253D-D44BB4BC9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8B530DD-B298-7001-D442-56A59126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F28523-EE8C-F614-38F7-6DC7B6796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549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E7669-7D7F-A532-7B1E-02CDD7922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B180DB4-C95E-2135-A290-2A8D091E25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684042B-EA84-F218-1BA4-AEBDA5B30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03A451-40B2-7487-6CEE-91939C8FE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600B90-B02B-7FA7-B077-06BEE31A9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86F9DA-A8C9-D511-8ED3-02E13186D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67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0236AF-A51C-388B-6A1F-71F45A607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29DEC3-1BB4-213E-F59F-9BC672A69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32883C-9ECA-D457-8572-AAB61E58A7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1C2BF8-5061-4282-86F3-B0EAB117AA20}" type="datetimeFigureOut">
              <a:rPr lang="cs-CZ" smtClean="0"/>
              <a:t>03.09.2026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1F47CD-F7F1-44D1-75A8-3C95D0A602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11503C-483F-12F3-0FDE-AE8921672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1BC3FB-68A1-4BD3-B797-5A799CD1F8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43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C0BF29F5-5E6C-9864-62D5-A65E30579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00" y="342900"/>
            <a:ext cx="61722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24788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Širokoúhlá obrazovka</PresentationFormat>
  <Paragraphs>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Jana Novotná</dc:creator>
  <cp:lastModifiedBy>Jana Novotná</cp:lastModifiedBy>
  <cp:revision>2</cp:revision>
  <dcterms:created xsi:type="dcterms:W3CDTF">2026-09-03T12:01:30Z</dcterms:created>
  <dcterms:modified xsi:type="dcterms:W3CDTF">2026-09-03T12:15:10Z</dcterms:modified>
</cp:coreProperties>
</file>